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6"/>
  </p:notesMasterIdLst>
  <p:sldIdLst>
    <p:sldId id="256" r:id="rId2"/>
    <p:sldId id="257" r:id="rId3"/>
    <p:sldId id="258" r:id="rId4"/>
    <p:sldId id="265" r:id="rId5"/>
    <p:sldId id="270" r:id="rId6"/>
    <p:sldId id="271" r:id="rId7"/>
    <p:sldId id="272" r:id="rId8"/>
    <p:sldId id="273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3" r:id="rId17"/>
    <p:sldId id="285" r:id="rId18"/>
    <p:sldId id="286" r:id="rId19"/>
    <p:sldId id="288" r:id="rId20"/>
    <p:sldId id="289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2" r:id="rId51"/>
    <p:sldId id="323" r:id="rId52"/>
    <p:sldId id="324" r:id="rId53"/>
    <p:sldId id="269" r:id="rId54"/>
    <p:sldId id="330" r:id="rId55"/>
    <p:sldId id="327" r:id="rId56"/>
    <p:sldId id="331" r:id="rId57"/>
    <p:sldId id="332" r:id="rId58"/>
    <p:sldId id="333" r:id="rId59"/>
    <p:sldId id="334" r:id="rId60"/>
    <p:sldId id="329" r:id="rId61"/>
    <p:sldId id="335" r:id="rId62"/>
    <p:sldId id="336" r:id="rId63"/>
    <p:sldId id="328" r:id="rId64"/>
    <p:sldId id="268" r:id="rId6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52" autoAdjust="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09D386FF-BAA0-F49B-62E5-3263EB271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05E97A88-923B-FBFE-620C-8E86E04B19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695DADF4-3373-EFB4-B1C5-B187A805BF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9227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0E7C323F-3C2E-1B53-6670-EEDBD5FE5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2D1463ED-2F72-843B-072E-662D50202C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22706B7D-6A89-BC1F-A2FC-8287DE6EDC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79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5BD4BFCC-9C84-8FD0-D0DC-0745F6336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A67FF372-15B0-2161-50EC-7419FBA60D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8F3BC654-0603-4084-0BF1-5D68218D46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2657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AC2DCEE5-0C14-C1DF-D94A-ED279D974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AEAB0F18-F65C-1DBA-68B4-09E767E5CC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B99BC79F-D04D-D1FE-587D-47CDB5B2C2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2913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71AF82B-1912-3683-9363-1E8A3CA7C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D1499864-79E9-70F0-EB14-560D8A0427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3B4C1265-1032-1226-E20B-EABF8925A1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6012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7D0F972-CF51-DB70-A637-B2FAB89A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A86DA38E-C2C7-153C-E533-3D526F9C6B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6DF2A898-A23E-903F-26A5-0B815A60D2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2423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936AEE9-6D1C-934D-6D13-699171E51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AD4BB3D0-01BA-F7BA-BA55-3801882F9D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9E6A4DAD-5C11-14EC-90B9-7890DC2085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8659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8796850C-F5A8-163E-55CF-DA6EA3ECE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85280344-74B7-BFD7-285B-CD3375CB2C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25ACF5CA-C8B2-61EF-F85D-3FF04557C1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7727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AC624254-3126-F5C5-99B1-E52FE821F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B65AFA64-02FA-A79F-4EF4-9B883D64E1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C2483CC4-E1C7-EF71-8DC7-B6EB091338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4885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220072E8-84BF-03B6-A4CE-57B5BFCD6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D0EE4CB5-3FB4-0042-B53F-65330C48C3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0AD813C9-5DE0-69E1-DB76-244A60EEA7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779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2A04BAE-535C-F4E6-06D6-EC4A48E5E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5D9587E4-5551-C773-578C-68B3101EA6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5DE00B9D-FED5-C3BD-1309-F415C4C82C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9830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A459A803-C195-56D1-C428-9D4EC30AC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3AFFE7E6-5972-38B4-DB58-345934ED04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31EB882B-AC1F-7189-02ED-33717DD4AE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600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CFCB9AD-9356-F088-91F0-4EB2AE327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F0761D01-F083-909B-46D7-941E2F95E8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50A1E852-DCA3-FFA7-C43D-66810E5913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99477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29E4E7E1-BFC4-3AA3-3737-458EE076D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DFB45301-E68A-F57D-BD40-B5AF6FA0B1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2BB5A6E0-D659-083D-7B8F-5CC672158A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800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3A0DBB0A-AA96-23B4-AC3E-9E2DE5BAE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10C7E848-A89E-E7A8-A583-72D08A0359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AE1DEA43-E01F-78C0-C36C-05F91B6730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28324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7CABF73-CCA8-73E2-CC12-AA77C6426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CAB4E961-A079-7B77-4E4A-6F041EC7AE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B57C2619-4B25-24AB-BC77-E6CB07BC91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56189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718DFD0-FEC6-71D6-2DEC-AFD8C7B8E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CB32949D-73D2-E5C8-ECF3-7C18A38DD7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C61069A9-6D32-D173-3A38-FF0AAF315D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179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71AF6F8-14EA-2B45-6270-D772C68E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8C0EFBC0-205E-E244-5F23-A410B194B6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45885FC7-8CD7-B709-B972-DD1601D026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10848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415AA62C-9EDE-9BAB-07A3-542578A49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EBD82938-1BAF-DA00-6290-5C051A9710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C88A94D3-3FF8-1A15-C4E0-F5BAB613A1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54670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FCAFEFB1-CD2E-4227-E1E5-9F7CB5331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FC6849C4-2927-78B0-630D-A56C5D48FA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995214FA-DD2F-1921-4257-669E6A7C51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4908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67AB986-4A4A-30A6-9DC4-44F226F9D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3E34F631-8735-6E83-E7FA-6348CF74BC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EAEF43F7-FBAC-BBDA-04CF-16520C76C5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23696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A2206951-DA99-5246-F1E4-603E90E9B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093B3F38-BA0F-CB68-B594-ED1059418C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FC14C922-BEB6-4E1E-14A9-FD72245766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90823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FD6C1DDF-1BA0-DA1F-F354-5BEBE4EF8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18072364-8DEF-EA4C-DF54-B3AE4896D7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782407AB-1B36-3544-6CB0-DBAC777CF0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19971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45AB47E4-AE7A-F53F-1BEE-AB64927F5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28C727BD-EC71-EE04-CCF8-1520DD0F8A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F574D396-853D-DC17-FC2B-54E212389A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13658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0A15B046-5B71-B1F9-FAA5-D2A158A8C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CF7E2F4B-5A8D-5844-7FE7-CE1A564401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F82C98E1-7C4A-418B-A50D-41A95B7026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46810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5E293379-43C2-A8CB-860E-74DB1D5A8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08FB29E0-2B66-4A93-54FE-714DB60AF9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3E527189-1F49-855F-E866-F0B13119C4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70314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960C32C3-1009-AB7F-51F0-277D9AC27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6F7CE0AA-EEAA-C6C7-819A-C9AF4A58B1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1BB9823D-865A-0055-2634-8FBB111884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79774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B5E0D19-3B8B-F180-B2B7-E29F23E5C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314B83CB-843B-DE69-D5A8-EF40B48B63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6AD93259-74B3-C283-9304-5817CEE378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83987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733192E6-4764-1DDE-2E23-BFEECDE17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961FBF6B-9F8F-5EE4-14EC-161AC83993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0E367E20-23B5-F1F8-E184-A695EA898D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53129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52C1869-0E1A-E09A-53AF-BBEEAFB6F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D66E1A69-CB87-88E0-07EA-9E8A131AF5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CC907305-A26A-42DA-DB95-6911F0C0B2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7138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884BB80-DBA4-5D0A-10D2-CED30C0B8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8C994627-C34F-038C-7F88-F38EA402DD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F08B3690-08F3-6753-353C-54B3CCB623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9591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D3D1D632-6452-3E96-816E-0FF4A6D01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A41385AA-5361-CDEE-827C-54BAD6D9EA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92A49735-B4D1-9F97-5BDD-2EE26436C4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69951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22646E4D-3FF7-9B0D-CD3F-A9272EBB5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720ACBAB-9007-A889-40D2-731273B8E8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65F800EB-814F-19BC-4F02-FA9583B46F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34902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34842A92-BE58-8AF3-0D7A-739B24101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6759DFCF-D995-7592-A3C2-FC3A14B97A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591A5AFC-3E81-25C0-3E32-CF38CD6960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65063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56691A48-8B1B-B75E-7D06-F03117EA7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9DCA3587-FB76-9999-F4C4-49D2BAD966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5C110AFA-3D76-B4CA-DF72-B5B5DDB942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41664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2AD46472-30B8-451D-4362-5F8B44D4B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19A1364E-BF60-CE2B-1429-FBA5793FF2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1FEB2E29-92F1-C635-EFF7-292D25F3B0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29752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E1CE3C05-DF90-47CC-C574-53D52A070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8E33581A-2178-7E0A-D127-D4E6D0D2B6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D3806BD5-91E9-3072-1F69-C1914E8E35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74333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51022FF9-540B-9DC2-FCD3-F3C08F143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4B6BD155-0723-75EE-21EF-28561B4014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032BC489-1782-509C-AC29-6F0F0CE4B0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89866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E119ED8-2092-3155-3BCE-8939495A2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7C7048D2-CC78-B337-3A82-3631E1A698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25FA6B51-83D9-8270-1046-6367A15B37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20953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869E7AE-2C1C-E26A-5477-9957CBD46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9DFBBAB8-D875-5125-65A6-7A40F4B958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1EA3B734-E5DA-DD40-C118-90A9CBD17E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2764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CD16F6C8-3E51-751A-28A0-B301972FD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74332D0E-6892-060D-8D02-569615ABD7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1238B6DD-A3EB-D82F-7EF3-20F8908BC3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667032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AA487D2-D1B7-2548-758D-60E42200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62D8398E-D9C9-0838-F208-F5DD4F24D2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EBADBCA3-7DA5-1DB1-4045-BFCB159C86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959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6BE84606-1C33-A94A-ECBB-B214CF91D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08BE28D8-6216-90F2-8FFB-7EF168FA44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5ACABEFF-C700-27D6-2AC3-B455527015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830809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0392701-0C79-6224-7D19-EF15B2D4D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3D331078-FCAD-3852-6CE7-D9AFC5FB6D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AEDC84B2-33E1-2731-337F-39BE6DBDB4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65769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E5B049F4-A543-8163-BC13-F218B42E1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4E5EA309-183E-8CB4-A5AA-AD9BCE1F78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6FEF1FB9-476D-4E0D-340E-69806D0827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0018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0E97B660-A241-C4F6-E847-2866B1E18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6CC24617-1CE4-9B2B-DB8E-38A63C5FBD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3CFE9934-9EBF-AD88-653A-7AA8FB671D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410751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91403D71-6AFC-E918-5953-72E735447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9686377C-3446-00C1-2D95-C2CF9A56F5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327D11F3-8DA0-834B-CD68-7D6C10FC17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354603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EFF9B045-A709-A878-B28F-233ED883C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96A12562-B755-9843-E4AE-6FFD363673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47753258-2FE7-7026-6A29-5476393E9A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01916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5DF29332-C609-352F-C399-5CBEE6721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EBB2F138-23B6-6C1C-1392-23769B7034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217E8587-C3D7-3383-FDE4-4063134BEE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1769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2E4DCCE5-ADF3-719A-EB70-0DF94C915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9C1DBDC2-5671-9A39-85B4-4CF1B71E3E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F13FC21F-179C-302A-23AF-130376D430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437242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E79BF257-C970-B21A-1C92-81201D4CC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5FC464A9-E6FA-45ED-4994-2925D46D01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D3B4CAF6-517D-E065-D18F-26B8632A56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1874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D5980EA-202B-ACF6-F54F-53466B187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7335AF6F-DE0C-9C2F-062E-83C181537F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059E318C-9DA9-2B3F-F088-8C70C93827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783169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E44B2D60-6850-1B99-DDBF-B0496C220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7D983672-0B7A-A344-642D-F032016002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2332FA2F-3B61-D24B-388C-9FAE6AC793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29608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DF2047CB-A212-E0B5-4FD3-6F8B13D92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B77E3EB3-7C7C-374E-9CBB-9AF4B05A52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2F317E19-00D3-8235-F761-A67AA8009D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511251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E6BAD849-9735-C70C-4DCD-BA51F208A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28888c2cd_0_0:notes">
            <a:extLst>
              <a:ext uri="{FF2B5EF4-FFF2-40B4-BE49-F238E27FC236}">
                <a16:creationId xmlns:a16="http://schemas.microsoft.com/office/drawing/2014/main" id="{298A5E44-FA3F-C6F8-3BF7-BAA738A8CB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628888c2cd_0_0:notes">
            <a:extLst>
              <a:ext uri="{FF2B5EF4-FFF2-40B4-BE49-F238E27FC236}">
                <a16:creationId xmlns:a16="http://schemas.microsoft.com/office/drawing/2014/main" id="{99C437F1-3608-3406-4043-C428102286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423805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>
          <a:extLst>
            <a:ext uri="{FF2B5EF4-FFF2-40B4-BE49-F238E27FC236}">
              <a16:creationId xmlns:a16="http://schemas.microsoft.com/office/drawing/2014/main" id="{53E7D102-8F30-9ADB-E835-DCBC4C27A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628888c2cd_0_20:notes">
            <a:extLst>
              <a:ext uri="{FF2B5EF4-FFF2-40B4-BE49-F238E27FC236}">
                <a16:creationId xmlns:a16="http://schemas.microsoft.com/office/drawing/2014/main" id="{078B9F82-0C6A-0DAF-7200-7DA7DA6F73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3628888c2cd_0_20:notes">
            <a:extLst>
              <a:ext uri="{FF2B5EF4-FFF2-40B4-BE49-F238E27FC236}">
                <a16:creationId xmlns:a16="http://schemas.microsoft.com/office/drawing/2014/main" id="{669D67E0-C4FB-C366-9D37-ED590BFFF2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007205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f58f482f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2f58f482f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97B4222A-F03E-5828-2B6F-0641B5214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5FCBAAD0-A78C-1991-5245-AEB2C852C5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82F20FAB-720F-BDC9-B45F-6B2955D722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490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B5D15A33-8714-C70D-B0ED-CA661805C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EEE97513-891F-514D-6D98-056767194D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102AC3D9-91F4-D9D1-BC30-5E2F032A82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0840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F28BF608-56C5-F15F-D246-10532DB18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28888c2cd_0_7:notes">
            <a:extLst>
              <a:ext uri="{FF2B5EF4-FFF2-40B4-BE49-F238E27FC236}">
                <a16:creationId xmlns:a16="http://schemas.microsoft.com/office/drawing/2014/main" id="{B52C25CA-4BD9-FD9E-4F94-A252C73127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628888c2cd_0_7:notes">
            <a:extLst>
              <a:ext uri="{FF2B5EF4-FFF2-40B4-BE49-F238E27FC236}">
                <a16:creationId xmlns:a16="http://schemas.microsoft.com/office/drawing/2014/main" id="{8FFB169F-A0AC-FD81-6F9A-115EC69B94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060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6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7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8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9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5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1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5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2.xml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5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60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3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8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0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s://wsroref.com/wp-content/uploads/2026/08/Off-field-treatment-and-assessment-protocol.pdf" TargetMode="External"/><Relationship Id="rId13" Type="http://schemas.openxmlformats.org/officeDocument/2006/relationships/hyperlink" Target="https://wsroref.com/wp-content/uploads/2024/06/Additional-permanent-concussion-substitutes-protocol-.pdf" TargetMode="External"/><Relationship Id="rId3" Type="http://schemas.openxmlformats.org/officeDocument/2006/relationships/hyperlink" Target="https://wsroref.com/wp-content/uploads/2026/07/Laws-of-the-Game-2026_27.pdf" TargetMode="External"/><Relationship Id="rId7" Type="http://schemas.openxmlformats.org/officeDocument/2006/relationships/hyperlink" Target="https://wsroref.com/wp-content/uploads/2026/08/Throw-in-and-goal-kick-countdown-protocol.pdf" TargetMode="External"/><Relationship Id="rId12" Type="http://schemas.openxmlformats.org/officeDocument/2006/relationships/hyperlink" Target="https://wsroref.com/wp-content/uploads/2025/06/Only-the-captain_guidelines-.pdf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sroref.com/wp-content/uploads/2026/08/Time-limited-substitution-protocol.pdf" TargetMode="External"/><Relationship Id="rId11" Type="http://schemas.openxmlformats.org/officeDocument/2006/relationships/hyperlink" Target="https://wsroref.com/wp-content/uploads/2025/06/Circular-31.pdf" TargetMode="External"/><Relationship Id="rId5" Type="http://schemas.openxmlformats.org/officeDocument/2006/relationships/hyperlink" Target="https://wsroref.com/wp-content/uploads/2026/07/2026-27-Law-Changes.docx" TargetMode="External"/><Relationship Id="rId10" Type="http://schemas.openxmlformats.org/officeDocument/2006/relationships/hyperlink" Target="https://wsroref.com/wp-content/uploads/2025/06/Law-12-Goalkeeper-Controlling-the-ball-with-their-Hands.pdf" TargetMode="External"/><Relationship Id="rId4" Type="http://schemas.openxmlformats.org/officeDocument/2006/relationships/hyperlink" Target="https://theifab.com/law-changes/latest/" TargetMode="External"/><Relationship Id="rId9" Type="http://schemas.openxmlformats.org/officeDocument/2006/relationships/hyperlink" Target="https://theifab.com/documents/?documentType=all&amp;language=en&amp;years=2026" TargetMode="External"/><Relationship Id="rId1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00075" y="777240"/>
            <a:ext cx="10738485" cy="246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/>
              <a:t>Westchester Soccer Referees Organization </a:t>
            </a:r>
            <a:br>
              <a:rPr lang="en-US" dirty="0"/>
            </a:br>
            <a:r>
              <a:rPr lang="en-US" dirty="0"/>
              <a:t>August 2026 Pre-Season Meeting</a:t>
            </a:r>
            <a:endParaRPr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7620000" y="7031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A1E0CF-317B-72D0-CD8C-88FAC3A2D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010" y="3246121"/>
            <a:ext cx="3397979" cy="33979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A4A561AC-FF02-2B4B-3023-8C0F51E82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54A20577-2EE0-C810-A71B-A8239BB127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B2D574-D27D-47F1-05B0-18B09C3E6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3A66081E-2444-E700-7575-CF87F6F52C8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3C3F3D-6089-3A97-4AF5-FDEF5022A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9AF723-7B8F-BD76-2E8D-A4D3AC222A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FEBB33-8113-44FE-093F-21F0CB8DC4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9AFB82-EEB7-63DC-C481-119D43780B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7F7EF5-1546-9BB0-6450-0937202FD8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7042C5-573F-A792-D0A0-741049909D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B8F25B-132B-509B-3013-E38BDF2237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B049E3-607B-E1CC-FC6B-EB7544C451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93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81E9A118-8B42-493E-637E-5AB95C6C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E8795554-7BEA-2E12-62B2-65885A0629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D280C2-4DCA-88BF-CDE7-1BA421739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E68AFD3A-518E-0DD1-BAA7-3388A2A258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28ACC4-F64E-ACD7-8559-447D098A9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CE09EB-EBCB-0886-D580-71BC5AF4A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8FFCF2-EA1A-9B01-7FC3-A4CAF90B30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0EBF77-E751-447D-52F0-55D7B63E2F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15BCC7-A903-40B5-473A-E4F6218829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73C896-7B57-5E9A-71D3-55E2C88F5F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74AA54-4AFB-111D-A98F-5360DD7822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D319B1-E2AC-A51B-947A-5CC90F3133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0DD2E9-396B-51A9-5847-B72686B34F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52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747799F5-B689-F313-4284-15248E05A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14830118-5A90-09BA-A8C7-C8862249EB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4DC99D-2F19-F8F6-F0C4-B2D9DD0BF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090CDED-135A-16C2-107B-CDD50FCF0C3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BFD0BD-AE6F-CA25-987F-AE717B5AD6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17E59E-FC99-5699-D786-45926F65B2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F91A59-F95E-F94E-1A5D-D87C00CEB0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2E62F5-B416-10DD-1C2B-9A7B68DE9E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943EB4-1425-6607-9183-8A926A7649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3D4A83-F033-749B-D4C7-51035E768E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945DC7-4A2A-CAA8-398A-37014A6F36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1D3350-CDD9-DF7A-89EB-191A735FB5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9415C1-A12F-8851-2C64-EC25D5FCF9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C2284F-A75C-4FA1-24EF-706740FC952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01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584F0D14-945E-8FDC-6732-1827C0374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0B10A5CA-745A-2B4C-6B2D-EB9B06F8EB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5C4A84-E814-5A40-8357-29154DF49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645044CC-C70E-BFF2-2879-631679CD5DD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B46268-C153-83B9-CBE1-355293CCB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86B46C-CBA6-85B5-51B1-FA86648BCC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7EDBEB-AC0E-62BD-11DA-A4A2A11BAD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E28DA6-1CD3-B64D-A29F-0E1634FE29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43E4EC-680F-06C4-944F-BE619395D3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2A9704-8361-4288-F6F0-B901C2C92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2AAE93-51BE-B4EA-BBED-7DBE49DECF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E03C8-AE26-1376-6AA8-488019DA57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F15A09-2BBE-296A-E89D-8BD6B7B5D9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CBF4E8-7AB9-12E6-F078-4B747AA8A8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24A8D8-FC19-1042-A2C8-49F9BB85290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7397EB1D-870E-477A-B7B1-E241027C1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4A7F0555-523C-5F26-1277-49A4C8FEC5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7A5132-E399-D548-32E7-3CA9C1103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B4D4EA29-C5A0-C171-7E4B-2E034AA9E2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6B904F-C01F-4C72-32CD-02FA95FC4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0FD0AB-81F8-AF85-CF07-4244CB87F8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FB36C-F07B-001E-F3C0-03FF8D3D6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D5DF8A-72F3-3075-2700-D44D934F65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30EF2C-9095-5588-DEDC-D7CC4C766C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A4C228-A559-4464-B361-F7445D8745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39FDA-C9C6-CF4D-3106-9EB4294C12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7D479-2672-0332-4EB6-A0CAE6F525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9F1A49-5E39-FA65-D97A-2FDB649E55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65A48F-3A7C-D9D4-44FE-D246D460FD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7F2659-D494-48A3-8F10-9E89AB06A23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A431DF-DA21-536B-C720-4048E17B86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64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A216DC9B-2AC1-40AD-667F-FD3EE06A1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FB7656CE-79D0-D7A1-C73B-6194863116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6001E1-99DB-132B-D7CF-AB6647AE7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C8B522B2-E448-7962-54E7-63AAF85FF93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93766C-9884-2007-4EC7-5BE48250E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21F60A-83FC-C83D-53D2-E6FEDA2F7F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B6CF95-C2FA-D865-8EB1-921223B74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41193F-DA00-4CFD-2698-D81AF46004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88CB3D-9395-4A2C-28D8-3A435651F7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A43339-7F73-1778-F835-E23D646FCE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370445-DEFA-46A0-AF86-C6BFC387D7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829227-DC66-BD3F-F6F6-093E5840CC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605281-C7E9-FAB4-53A4-774F1F95F7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EFBD5A-AD68-B01B-7C5D-865A56D02E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F3BFB1-2634-EC4C-BCF5-0BF6C1F2BA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13BC3C-3CBB-F819-0566-03A8EDD6C0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71B68DB-6908-C7D3-EA81-DB1E8F591E5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48A124ED-A3E9-0884-59B1-D99B46E66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FDF55E89-8A45-EDE2-BF1A-70C90FD082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A70BE8-B208-4EC2-0776-50A6128C2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429F9CC6-E5B9-3337-97D7-9D1A6ADF14F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144B4E-3854-7CE3-A8C3-1D885F880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D79C34-12A9-7944-E6CE-F7515CB028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76935D-9D96-4CA6-AC42-DFEB74CFDC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1C19D1-C679-81E8-0ADD-28A3DF38D0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E09A0E-EC6E-0F08-0FFA-4AADD118FA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3FF3F9-622E-8343-A895-C4B731C6F7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05638E-C7E4-373A-580E-74622C3CDE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82FF04-9D31-6D73-CF63-A82BFBFBF0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2C7D23-D5C1-4471-61C0-8E3149D017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2559E1-723D-1D61-0FED-5A25705F5B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1D9BCF-DF97-3A78-A94D-D5C3DEFA87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9B6EBC-18F5-4F62-08E8-77D9182790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57EE168-590D-FC2F-F5C2-51B296CF65F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37C0F0-28C1-283D-7535-A498278B8C6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1094DA-C9E3-79E9-6460-F5D15A3B3F5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07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29C7E2EA-9F9A-D6F4-9B55-B578AA530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30FF5395-4711-9ED2-5580-AD12EFB216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7598FB-F1D6-B496-3441-352515961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387962CD-716C-F302-00A5-E73F6889EF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E5A8DE-7215-6E8B-DFDD-E420B6DFC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A693AB-6651-4E91-A5F7-30AD53C31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E6144B-14C0-9F8E-402E-E620A762FA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6B69E6-9879-3536-60EF-0C6FE9393F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F9FC29-0863-0A74-EBBC-7B9A1C933A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D8B7C8-E99D-8969-120E-9D501473C9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CFA696-7788-FFE8-DB2C-9939FA6ECE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669FA0-22FF-BD7B-79C3-34C94D9031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29B5D8-5FF0-4027-83C5-6F21976EAD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4EB644-9401-A77B-505E-6D39AFA20C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8FF810A-BB1E-542A-837B-72439989D7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998854-0608-59C1-C5CD-467B999C6C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6D6643-B803-6A54-16CE-4CA60A3A2FD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EB83B0-E8B8-478B-63C5-C801AAAEC88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842EC93-EF4A-94EE-453B-006BF5356CB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B5B918-E3E8-6CC6-3D01-F75FF7E9DED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87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18F8D763-6BD6-BFE9-1C07-F3B056DE9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0908696F-9216-C2AD-2B5D-E5C4B816C1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E5F71C-11BA-4EE8-CFEB-92D65B9B8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9C6E6D90-BC5E-EDE2-69BE-4CF32B95C62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10B8D4-91AA-6F43-D7A1-BE8B322C5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9EB2ED-84EF-5FDF-17F6-48E9D35F8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A354D1-6796-1910-3E0E-F3EB9CDE54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BEE2EF-E02B-F160-D141-1FAE7BE2C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6CB7FE-7698-040E-D5FD-A03B29552F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EC9436-B628-9292-0830-68F56A0368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4B154D-AC46-64C6-E2D3-42858F26E8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0F7591-FEA4-A664-E9BA-E97EF278B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F7E8C3-DDA8-F337-A60B-0A8F597B74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00A4F3-ED09-D41C-C4AA-2BEE1C77CC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AC95201-9423-F371-85B9-3AD658165F3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0FF579D-B9F1-547B-4444-66E602135FE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5D4C35-7FD3-4E10-CF58-8AF263A4BB7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BCA009-E789-3EEE-ABBC-D1B87E942D5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7D4782-9B42-EE2F-467B-03C5AC1FD19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10CCDE-D84D-0356-43D7-1E8BEAA229C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8AA337A-D8BE-83E9-9F66-BCE45EBFD63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91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7D9C2A5B-CEEA-6D88-C92D-E5740FBF4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2ED2D480-BB2A-A34E-6DF1-3AB368E9A6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A4CE7F-42D5-5F42-A4A7-6F229C319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46747DA7-619F-086F-9C47-BE9A8BE76E7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21482B-4647-D62A-3B05-F9D6BA13B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5CBF10-E671-57AF-EE48-F65A6AF17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016B2D-798B-3D55-2FC3-17B0FC3772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DAFA0D-BA17-D489-CC73-73199539A5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E27F10-CE78-D096-23F4-102E3BFDEF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58A288-035F-5B40-5CD6-264FFA3A71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19338B-EEEE-C3AD-03B5-4DE99F459C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671341-6060-EE84-4FF4-2F344295A9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246D79-D1B5-CC12-8F59-93BD2DCA2A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AD9E12-1201-676A-A51B-803EA552206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30AFB4-52D9-F8CA-04B9-2147BEDE4D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424170-EF78-25A0-BDA7-E20BCCB749C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9CCA80-E722-5239-BB25-46EA4E115D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8FC960-751F-DBEC-F175-B8CB93EDD73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39F259-F7C9-B308-4270-1B6BBC32740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4EA3E4C-EBC2-D6A0-C69D-A017BA24B71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A8A260E-47D6-E3C3-3085-2E74AD6ED34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D989647-59C0-F5DF-811A-970BF7C5B5D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0118269-ACAE-5744-333C-2CE3A07DCEC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30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838200" y="465125"/>
            <a:ext cx="9270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Agenda</a:t>
            </a:r>
            <a:endParaRPr sz="4900" dirty="0"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915987" y="1502689"/>
            <a:ext cx="10515600" cy="48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00" b="1" u="sng" dirty="0"/>
          </a:p>
          <a:p>
            <a:pPr marL="228600" lvl="0" indent="-317500" algn="l" rtl="0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 sz="5400" dirty="0"/>
              <a:t>Law Changes for 2026/27</a:t>
            </a:r>
          </a:p>
          <a:p>
            <a:pPr marL="228600" lvl="0" indent="-317500" algn="l" rtl="0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 sz="5400" dirty="0"/>
              <a:t>First Impression</a:t>
            </a:r>
          </a:p>
          <a:p>
            <a:pPr marL="228600" lvl="0" indent="-317500" algn="l" rtl="0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 sz="5400" dirty="0"/>
              <a:t>League issues/requests</a:t>
            </a:r>
          </a:p>
          <a:p>
            <a:pPr marL="228600" lvl="0" indent="-254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5400" dirty="0"/>
              <a:t>Questions from Members</a:t>
            </a:r>
            <a:endParaRPr sz="5400" dirty="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EB177-BE2B-137C-2E20-5643C1F97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CF73E16B-5EE7-2DA7-D5A2-140920ECA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E9431698-3F0C-08EA-FC48-6C93AEF755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D77809-8882-6F59-9C95-ECDB1E33F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A33EC72-85FE-9738-D159-E1B59FA4FE7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6C3DC6-F5F1-C918-92CA-0169A882F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AE7620-673B-DE90-3520-0921E859E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CA5E5F-54D1-877E-8212-25048D62B1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DEDD60-7338-6C79-A8F0-BBF078292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6BEB90-8909-5E16-4353-7C7F10CF06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9D63F1-802D-1890-E5BA-F2D1784215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AA16FB-9D94-93EF-29EC-DECD777201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B810CF-769D-49F1-7F51-F022907389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7D3E59-BFA6-D443-00DD-17B8AC286C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4F2D10-6896-57FF-ABF9-E9036A0466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37EBFB-402E-ED1C-43C8-8BEA675EAEC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45C410-FCAF-05C8-BC92-8B0761B0AA8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059BBF-362B-945A-2A35-8E23C0AAB08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22CF86-D631-35BC-A67E-ED8CFF8E08B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201C470-0393-A988-645C-2D671F57B0F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F25B08-D347-C91A-BF50-55FA397C0E9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4D26CC-5032-1CB3-60B2-025A7057236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FF89CA-7C3F-4EF0-E227-BF83C53E5B3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140D099-697A-A0F9-92B6-E3DF3A0728C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09832B-4917-48FD-9949-85A3963B1FB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28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92F4D6DD-7E68-F365-7606-94607D0B4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E1A2F290-E580-77D8-B014-A716350C99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9476E5-7DC2-28DF-495F-ED3D409ED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4BD0BEE-1C2B-163B-493C-FA3EC681149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7ACAB5-2368-5D20-81E7-73ECDA502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09361C-5941-AC37-3DC0-1CA04C471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149CE8-97A8-AECE-7AFE-7C9D7ADCB8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6E408A-A80D-EACB-06FF-4981001C26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87E185-AA5E-568C-C7D0-40C71727ED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087F42-C109-70C2-3ECA-5406C0C0B2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42DB42-7E1B-2552-CDF6-1C5822F498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9FD983-7D7C-B96B-3751-6F8DD31562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744ED6-AD77-9AF4-0CA3-AFF56BC696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328A2B-6AF2-EED6-6AE6-7738B4A392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0122D1-EC62-86E1-351F-9A56B0FA7E5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2E0828-3DF1-24AB-8EF7-F6FD59312C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E17CFD-8F77-A7FC-FF04-F1C96289CF5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CAC7D9-5DBC-2BCE-AB56-1B24AF09C1D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775B5B-0165-D14F-88D7-55B40305AF5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1D1F4D-59F1-C7A3-C34C-4B776D40E8D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73206C1-511C-D122-F5B6-F097855FDBD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2706F9-6C85-92D9-1B19-172B5DFE9D7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9427748-6BD4-F64F-41A3-666B9D6FEF0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0D5382-19FA-7109-B86E-6CA6DBD59B1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C0B9759-13E1-A487-7852-9476E7E4F07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E00C94-46CE-8AE8-2857-E6D5F3EFC0A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75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D4F2FE1B-1104-BB97-9DFB-F779C1CF6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FCC12355-8403-B944-885D-05095FF1CA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EF4C86-A10A-EAE3-DB04-AE06BF3D5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EE5781EE-6BC0-BA54-D8B1-862CE570C6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F7CFA0-C100-B505-79B3-975F002D35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355D5C-C617-88F7-24BB-B17D3E00B6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2437D6-A013-5EB2-9848-172C7669A6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AC39E0-9355-AB30-E5F7-7DDF9E6B0F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8CC31E-D923-FCF0-A493-574B1A053D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81AAE4-3BC5-2965-9B55-35BE93038A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2DBBA2-4A2E-32B0-0D18-63EAE72852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9528B8-D518-5B80-2A7F-123B035FFA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B98EDB-4324-2ED1-F176-68DAAE16A8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37AEF4-5D88-C49C-7B8F-31C5194CE6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F2AB43-3F60-BE4D-FB43-212F88A870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A50415-B20C-4E27-852E-7B4263ED571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A935C8-5540-C040-806D-9581FDB9D5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0FDA83-4BA1-AE5C-CC84-30CDE675F1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F10D1A-A8ED-47F0-EED9-55EAE88A216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A16010-5550-952A-33FF-9FC551C0228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544C3DE-2F40-DBD8-1688-7975F1D105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2D6ACED-B47A-3FDC-DC92-3E3E67714BE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D91D702-595C-5AB5-86E6-69DED0D67BE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1B67FD5-DDC7-79DE-9E28-F9F4FDF8D86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B08D39F-0E48-BC1A-1EBA-FADE9B9CED7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C057A11-0682-1D3C-D507-3A370B8789F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1CEDE72-6DBD-6231-35DD-8AEB50CDBA2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0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64FD0111-0A8B-FDEB-0526-15F949F5F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A17CF617-56E1-911E-CD68-CA06C96640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A02511-729B-B765-91BC-1DB09DC95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5F272CE0-7C7A-F502-59BC-4B2A2958C3E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5C187A-F372-2B10-848E-825B11E81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6767FD-BD43-0FF4-4154-3D1E5C8AEA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EE94B9-CFE8-DBCC-2E28-B246F049E0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F82D5E-38C0-C0FD-DD9D-DF89050781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D0C901-FE5C-0A53-024E-1C4A5BD163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6E4F42-DE2B-D2C6-B9A9-C69CD651C3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F59FA7-40B6-DB43-A1DA-6ED5682B39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C88998-FF77-A059-8051-7E6A6F21BDC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AB6E48-482A-A165-6D14-A233344243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B853BA-D0E9-225F-C86A-C9A95A830D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FE766B-DC2E-05E6-C5A4-BBCBC8AE75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959177-FF77-E7BF-2C54-041C61F1CBA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0DA8D4-10A5-347A-A31A-5D4F6EB950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2D73CC-BD4E-64B5-0E61-4F59774D06E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CBEE673-8261-A97E-CFAA-A5BC8BDF100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3DB4A7B-7B79-932A-902C-249F3B279B0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616D30-B5F0-DF4D-ECD2-AB6287F66E5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B928A1-C3D6-44CB-F351-2BB7BF0F2B2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083132-690E-CBD5-D597-F5C66F44098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6A9C780-9977-73D0-133E-6D7490381DB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B1B664B-26BA-64D4-24F1-0B985162307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81F2ED6-AA58-577A-FE02-CC72ABDDDAB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08AA09E-37DB-6DCB-8F6B-37159018030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83D7C1A-0138-D93F-AD38-08A4C084DFA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69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93465DF5-B07C-020D-0537-252F8A8FD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AC460393-1332-3D43-14D6-D9DA535AF7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260C6A-DD08-05EB-7EBF-E6DF1A947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59E480CF-78B2-F13A-7EE8-FC920F323DE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AA5CFB-80EE-B742-56A4-DBB602C6E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56EC99-1B40-97F0-CCF7-0A634C729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350FBC-707F-BFE5-4C3F-A6E58C4A9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A14F02-40FF-89D1-81FB-95795A5680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976A8C-0D1D-9679-01C1-C56FFB790C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01C2B6-53D9-015E-C1E1-74EF5EA229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D6118C-EE94-5FD0-8AE7-B3859F507D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5DF95D-C7ED-4566-0EE4-1619255694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345C25-0F06-468D-BC15-DA7ED86475D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21E491-D39D-0326-CF7A-E8EDEE8EC2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9FF147-B999-0AD3-F24C-45967EE9938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D5C841-D7A3-CB9E-1423-6A7CE6393FB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8D4976-5E22-E626-2998-B00EE47F54D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C6BC5F-D522-86E3-E5E1-8089CF7BA81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BA8A2A-CD11-EE79-4C3C-46EED1C0709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D6D65F3-0079-EC7C-2E72-93D7DAF70CC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EA8F66C-DB83-CC78-DB77-31EF3974BC8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48AF819-EB0C-B6D5-6FA1-9C5955A1743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679FC6-A8E0-BBC8-D72B-ED423AFDB83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43EE70A-8AB3-FAB4-CA05-C9FC6FB6A8B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5C239B0-559B-23D1-0531-D51AC931229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985C7CF-7870-18DF-8CA7-4B8F1FFE43E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97AB82F-6FB4-26D6-886D-EED178D0BA1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4B816D-B7CE-EE57-2A14-641E15FBB17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5D38106-02FC-50F2-8026-957D404449C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92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49872CC0-7752-4960-AD9D-C2676D563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D753767F-26C9-2E9D-ABD2-F784F38B86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ACCE25-8BEC-C8F0-2E95-DE42B131B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019F6DA-44F8-001C-54CB-BD9ED169CB0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6AD03C-427A-1E55-9343-CD86D8B88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D8A360-318E-0FF9-6955-B7DB4C06A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10958E-4C7E-AC14-4645-CB57323178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7B0B64-6A08-3F44-29EE-25FCA534DD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B70EA2-8CE0-AAE0-AACD-A1A013FF6D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35ABE8-BB62-E1BD-B827-C8E5729F49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357F5E-F5DD-DBEA-ED8F-7E56F03801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255812-4684-6785-6009-8B75C010A2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C5D7C6-134F-C83E-4FE6-A0FFD0815A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114BA2-7174-779C-35CC-F183707DCE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276300-5579-BCA1-4C02-6571EEAA320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D26424-1ABA-9316-4672-53E7E8A790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1770B9-DC23-D325-57BA-B22DDEB95D6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47E1FEF-C5E1-46CC-F181-E0991A8A3CE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9F86196-D757-8DF2-ADBD-B55617ACB94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A0633C5-7695-4E8A-A41D-0AE1A3946A4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84D6C3-24B7-E653-F92A-9EDFCB7AA0B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B9DADAB-F0A1-F860-1941-3C8B1E2AB25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01DF13-96FC-602F-1FDB-54156B33AF2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93898D2-78F2-010C-4A12-7C5A96FD90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4B52AA8-805E-63A8-2003-F0145775034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37A28F-FD1F-56F8-D679-24165686A11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D934FC1-F91B-B623-46D8-AA79B7B8FAF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BAF7427-A521-1206-0B4E-442DA94CBF2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1106F8E-F03F-64C1-20CE-BFAF4B4888C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DCFBD7D-E85B-D6A4-3E43-CFDFA4CA058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88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F5101B9A-6F18-01A7-DC54-FFABBC696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4CB7363A-8047-EDB8-2E14-4063A84271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A5DA44-AB85-5E76-BF4D-EDD996DC4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7C74FF8-D4A9-34D3-848B-1DDFE54357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80523A-7484-1CE9-55FB-78F9CABCD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4FE3EB-CCA9-0988-6691-AF9D7B1A5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60156C-D827-2A9C-BE31-83EF66FB7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80D2CA-D25D-D3B5-8378-9CBA2FC411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2D5108-1BC5-DAB0-147D-0C3BCD67E8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6CC8B4-1C5B-B929-0216-CE4A43EFF8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F90540-897B-604E-A41E-7F1ED2D0D6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E682B3-9255-0340-9ED5-4030A5F0F6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17CE8E-94E2-F7CE-F97D-C207E4314B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08FB47-5A3B-ADF7-7DA8-46DE8BC54D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85D86E-8B87-5EC3-7264-1D7F1B2640A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C635FC-D7CF-1048-8505-4E00ECFE101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2ED178-079C-799C-2C22-6B66EABE844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149BA4-9BDC-9739-22F8-4C2CC9543E9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F2F8A5-6746-AD14-F6B5-74F2EAD8C02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0D836C-2D45-8116-C9AF-AF7C293FE3F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F46A4DB-D3B6-5479-022A-B5E53869515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C771C8A-DD3D-C5CE-31D7-06C8DAFC58E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7BCBA86-DC19-C14B-1F5F-FB12FD8060B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0C492E2-C66F-12FA-284B-2762D556ED8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39E9E9-2370-C288-D0F6-32547676075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B78D83B-62B4-F179-19A1-55032BD6EEF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F10455F-0F88-BC26-552A-1C1A1C8E7B0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E7FC5A8-6348-20BC-A358-5B1C807E16C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0C9B26-E961-BDCD-01CB-E1C45A0D769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A7C32EA-5E5E-6DE0-7777-00B57635878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FE79BC-14D5-88D7-A3BD-7728E9D1769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71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B74DEAF3-03AE-80B8-0AEF-67696FB9B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C092F214-8A92-C057-DE19-F6CC234B23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17EE50-6F3B-3C16-32FC-1EA39EF53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B0D80724-0CA7-58D0-7527-23E5F6D45DB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EFBABB-EBE3-30D4-5D55-47D793EDF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782940-B7F3-CA3F-396A-B6DD512A53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27FDE0-AAE7-36F7-47D8-E06C34B69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37B486-8D27-0EC6-A3AB-5BEB77DEA7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8B27B1-D011-6828-0DB8-266AC471D8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90695D-E311-CEFB-3393-138C787D81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A44CA0-96CB-EE0D-D8B8-D82CFFD287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EA51F5-4DD7-B718-570C-A2F6B2AF3B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838A11-A9A6-56BF-A90B-5D5F760EF8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923B03-3C22-DB33-333A-9C40065BAA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C4A4AD-3F15-FDE0-034C-11D21F7356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957AA-8AAF-91D1-E7D7-110A415B115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0F5BBF-0A58-F1F9-8B4C-08F8C6EF42A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368995-3003-7659-C720-C725F33C721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B2AE15-D46E-E441-3029-61C07AD7132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1118FE-23AF-8202-E47C-A5EE63883BF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E3B639-E4BA-62FD-56C9-810F25C8AA3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94F849E-DC95-AC39-3A0D-8C9C0E49E38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968FBA9-E5B3-4F07-20BF-A61C9D6AD5B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A281AB-06B3-A509-B3B0-C1C2EDBBB89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3D32F7-E1B3-51D5-6C4E-0C8E2DF6DE6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24983E7-8766-9D3A-C39F-7329D9F4B69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E33B476-DD5B-F821-0B04-6CC2DFF20CA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99B2B2A-8A04-CF1E-9D98-850DE883F6B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A8F6B03-46F8-31AB-A4B0-A8CCD2D4FA2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6B8F83F-96B3-41C5-578D-5C5F65FB960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76F97F3-471B-ED19-AA88-40814377050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73F604C-5FD9-E60C-9CF8-E3A4F4EC746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103EB2D-28DB-0707-03B5-EE9D5B948F1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90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C44A8703-FF1A-BDD7-E38E-25B5B97A9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4BD475C2-A6B1-E819-3678-9E3745789F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17E9ED-EC3D-85B2-9B71-A81B0F20D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C161072-CEE5-00F9-FFBA-08FC756E779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6D9A47-90AB-0EE6-508E-818270665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B0C421-1436-C241-E2D2-6CBEDBE3EA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22BD7A-3C99-2937-346F-79A1C1FED9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3D213A-B504-6232-3126-84710C95D0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8AA105-2811-1F11-3CF3-636CC389B5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AB09DA-5BEA-F57F-B6FC-C91FB29672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23015B-2DD3-0C90-1A78-95525BC86B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2B6D59-8BD6-7E0C-AEDF-65AA3ECF7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4F6C59-550D-08C7-4DD3-8C31819E17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CB11BE-5F89-BAF7-34EC-5906EF06747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45C3A2-6B1C-6D39-2F58-6859C67BF8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C36BEC-4C8F-F9BB-0D49-AB5AFE85CC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3E3D62-BAF1-73A6-28A0-2262DCA7E82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4A3254-2AC3-9E2E-CC6A-EEE6C4FD32D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E6B1BF-A10C-8153-5F19-BE041EF4B78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0AA5CC-5AF0-F95C-2525-92DF4DF3B8F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4A749A-D287-D74D-4C7D-D2A73AF4619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C7F43D1-69A5-D923-7714-9F4FE598C0F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658D9F3-3DDC-993C-126C-EB6C8524F16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BCBF843-F524-5808-44F9-E2977A92BB1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60B557D-BE9A-B446-E1EE-4F0F68872C7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A5196BA-EB6E-1F26-4A5E-FB97E6C6717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6EDEB0F-A724-2054-B6AF-18A951E4917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28D7A8E-AEB8-71FB-8536-A1A9650A1C1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503BF40-DBF7-2225-EBC3-31003C12C67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6FD08C4-6100-6660-7628-AE434446F23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0F65375-9392-E04C-3AAF-98F564DAF1D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3CEFD07-538D-C306-B64D-12FAB30C6B9B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A6E52E8-F721-A77F-258A-C1031499881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B818DC7-044C-D554-338B-F987ADD4603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65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1328643A-40F5-643C-1732-608D95468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4D10B793-E119-4DD7-0E7B-1CB7391198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16542C-38C7-827A-EB7B-4A27B5932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7084491F-1D94-5738-C2E4-E8F411C489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D6A672-44D2-0D4C-1F19-68296DE219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B84DF2-0D4F-C646-135D-F8FCC6AC1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011881-A2B1-8F7C-5AC6-8F79162EF9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27EAFB-2144-6DA9-C780-CEB5C88C4F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E0699-38B2-B71E-010C-A737C698C8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FF368F-D2FD-1927-3D6B-BD8B2FD625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5ACA12-64C2-639D-45C7-699C60DB78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DAA8BA-D2BF-F2E6-374D-0B4AF5851D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D4E3B37-E0FE-338B-8F46-56C7ADB6FC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95BD3D-8E8F-C3E6-53E7-50639F88BE5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EB62EE-1DD1-2DD7-024F-130BB61C075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A8806C-903A-AFDA-74B7-99706C4BE8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7E3CC3-A7D6-8A7F-91E4-1AFDD165A4B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74CE9DC-0C66-A4F1-9986-D37FD7285E0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107D15-A6A7-BECD-C33B-4317956E49B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89E5CB7-3270-7AD0-41E7-D3DC5694524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4431608-2D4B-1E0B-CF82-85F10AA2668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B28EB4-C2DE-BD70-6CF8-FBDF41BD6B3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B92F7D0-81E7-F90A-784C-50A44E589A9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A373456-4D50-11C6-9E30-9A7E170DC8A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5D0A90-3E21-9E77-4686-C96ABC3A2B2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5D731F4-9F80-B39C-7722-CBBA883CA63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4D33AA-953C-F05D-B00E-16FE1448D3C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F246A6E-D287-1AC2-1C5B-D3B808159CB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4512375-AFD9-6FA9-A433-ADA6AEF4379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5ABC28C-AC81-3082-1178-901D01B10E2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C6482BC-02F5-ED4C-1AC4-9865A5DC172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DD45F3-9CC9-4EA6-BECE-740B0331328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15FA259-6A06-47AD-5557-5149A354FA4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B20182E-BF46-796B-EBC2-4BB6D3732795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4E80C77-96A5-1894-4024-CA51A00E6D4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5212DCC-40A1-B643-D8CD-0BE53DF809A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53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838200" y="46513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 - Elections</a:t>
            </a:r>
            <a:endParaRPr sz="580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500"/>
              </a:spcBef>
              <a:spcAft>
                <a:spcPts val="0"/>
              </a:spcAft>
              <a:buNone/>
            </a:pPr>
            <a:endParaRPr sz="3000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u="sng" dirty="0"/>
              <a:t>Board Members</a:t>
            </a:r>
            <a:endParaRPr sz="3900" u="sng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900" dirty="0"/>
              <a:t>President - 					Piero Olcese</a:t>
            </a:r>
            <a:endParaRPr sz="39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900" dirty="0"/>
              <a:t>2nd VP - 					Jack Langstine</a:t>
            </a:r>
            <a:endParaRPr sz="39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900" dirty="0"/>
              <a:t>Recording Secretary - 			Frankie McConnell</a:t>
            </a:r>
            <a:endParaRPr sz="39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3900" dirty="0"/>
          </a:p>
          <a:p>
            <a:pPr marL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900" u="sng" dirty="0"/>
              <a:t>Trustee</a:t>
            </a:r>
            <a:endParaRPr sz="3900" u="sng" dirty="0"/>
          </a:p>
          <a:p>
            <a:pPr marL="5029200" lvl="1" indent="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900" dirty="0"/>
              <a:t>Rich </a:t>
            </a:r>
            <a:r>
              <a:rPr lang="en-US" sz="3900" dirty="0" err="1"/>
              <a:t>Caldropoli</a:t>
            </a:r>
            <a:endParaRPr sz="3900" dirty="0"/>
          </a:p>
          <a:p>
            <a:pPr marL="5029200" lvl="1" indent="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900" dirty="0"/>
              <a:t>Lara O'Callaghan</a:t>
            </a:r>
            <a:endParaRPr sz="3900" dirty="0"/>
          </a:p>
          <a:p>
            <a:pPr marL="5029200" lvl="1" indent="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900" dirty="0"/>
              <a:t>Andrew Kinal</a:t>
            </a:r>
            <a:endParaRPr sz="3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161C0A-B505-7B97-9459-E622F6062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823" y="295582"/>
            <a:ext cx="1623529" cy="162352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DED12971-EA16-570C-88C1-D61AC1EB4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E863768E-5481-A4E7-D32A-4E078893FA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F61F99-589A-9C2A-4104-89FFF2B10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E4080E16-5BBE-A79A-8387-CC2D320FF7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89E407-98DF-7279-E0D2-F71CA51C0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163179-ABD4-5736-6543-52EB40CB91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C2485E-0FFD-700D-9B74-B0BA7A3974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16ACD3-7D8D-809F-2ABE-72AFE50082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CAE0D8-79C3-E2EF-85E1-18261569EE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0D4C82-38A3-7934-8983-53B1D75716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A3F06B-B03A-687A-5E14-E1FE45D4FA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5213E5-2E53-2DD6-DE41-63A2FAE724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32EA15-48F8-5F16-0EA5-56451139B7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4C0EDE-4775-B32A-0213-A63C349EC5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23B8BD2-A30C-5458-2259-32E6970DBD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685D8F-E0B4-6C11-7F92-AFCEAD211FA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CA572A-E62E-847B-7142-47BCB4BAF42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4CD6F2-B2A6-3398-5EEB-5B459B6DA56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B86F7D-4C95-33F8-A9B5-7B7F71EEC4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C8B243-A078-B011-EBF7-8BD979DBA72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C75D92-4787-7906-B729-EDA21D503B1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55CD5EB-38DC-333E-C55C-6E76E3458B9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E9C51BC-395D-FFE4-6994-868094BA7FC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DA3120D-B34E-037B-F91C-4D0A3E74BD6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2FDA860-4634-24F0-F4C9-8A9CBCA6209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57B0084-07BA-CC67-5BB9-853EC058FF5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60BFBAE-F838-DF09-7825-A4AD259803D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01738E4-B019-0696-502D-B7277E206FB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01DC4E3-BF7E-36FC-C6F3-61C8B80070E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3A45C90-73F2-1AC2-8AF7-41A6E838CDB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E6B2CDE-7C42-694A-70E8-773CB8F5C5D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4A69B94-C58A-93B0-D387-347E3BE357B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AC2D059-D42A-3214-8DAF-2C43E834846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FA1FF2A-10A1-AA72-206B-DAC6299716A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B236AC1-81A8-BF00-6AF0-4617FD2BFBE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C49AFCD-2E54-AB9C-0F07-9356F66891B3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06F2C6C-BE02-42C8-35D3-18DAA052F36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05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8E572CCC-F8AE-8E8D-4CAE-7AEF79B45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36AF9DED-B2FD-18DC-3CEC-421CF36B43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F9579D-C718-B1C5-EFBD-DB400B726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32A20CBE-0750-8C00-CAB1-A430EEA7CCB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B32721-41E1-57EF-4F56-FDFEB580FD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B05D0A-F298-D58B-5EF6-20B2588F9D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0545C8-E94F-F967-A020-04CB1F2AC9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105EF2-0946-D790-AAEE-1682B7B370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87C192-EB69-562E-B9EF-4FEE0041E4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D1B1AA-0460-B84C-D7AA-1C1A1C21D4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B07A68-68B7-EBB8-5B73-211FC09232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F4D8B0-0A9A-44E9-1311-CD142A0BD9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B69C10-FDB7-3B8C-F412-9427ED9AAF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9F60E3-AC75-A0A3-CA9B-9D951E5F52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DC3B40-CE27-B630-E03D-EAAF4F5AC53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31F3D8-647C-E5E7-CB14-2A26677FCF7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5BAF17-03E9-5A77-713F-B694C3BB8F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09BBE7A-FE8E-8B96-67F0-8701E82401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B0C1EF-5E02-9D8F-45B4-F315697695D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10EDFB-2670-1F97-56A1-F7B9662085B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B6C5BE-9B0C-FFE0-AC39-6E54A63B355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0912885-3284-DC28-DAA9-BBBB1C1499B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717600A-B580-0006-3636-0FA9386CB18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E5D5EB9-2EB4-9AE5-6F21-CAA66BCDAF8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564E789-51AA-B02D-899A-CAC2F384675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68C6BF-B05B-D60A-F52F-7D098839081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D4C2FF-151C-CE55-3A6C-1E312C1C028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3F2570-5BA6-7491-65E0-415943C13EE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213215B-6293-F236-46FD-122ED887AF8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AECBA-CEFC-9626-8078-4AD054B9CBB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EAA9D09-EEA0-1D13-0345-24DD5EB413A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B4DF840-A111-1E5C-02F6-B65890AB76F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A2AF18B-ADEC-E2E0-7AC9-7FD43520E4D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03B17E5-7D90-F867-65E4-25A7EE6DE27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58619D9-506C-4C52-CDDB-D9514B1C79F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2AC782C-197B-9DDB-B8D4-05233B9858DF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F4F0C2E-24F7-EDCB-BD5E-94FD9625CC4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CDBD906-C554-F700-DBCA-9E2A7092B5AB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828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A0CA27CE-76F1-73B4-64C9-EB22B8A31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1338AB78-EF91-76C9-E511-519414EFEE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7442C2-36A3-E1B9-5A65-C0076DFC2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7B315F5-3948-6E0D-2F8B-153356FFC0A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C6D4EC-AC81-1B43-28CC-DCE7C18FC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F4DB4D-79DA-9BC0-A8CA-39FA96470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3DB793-DEBA-CFAE-E445-CC6CEA94B5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C031D1-7CFF-8D5F-5AD4-83D34A5A97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CA76D6-E18A-4DC7-D401-77EE4CA3D2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6BCA5B-B5B0-B7AE-88D3-3DB731FB39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2FFDF8-DA27-62EA-2539-4B191DDB5D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2EF29C-B7EE-4F3F-C7D8-20DEB7F2CA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6DE5E5-023F-197C-FA88-C94443741A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16B0A1-53EF-6451-1DDB-3D6C4184CA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4DABE-3019-CF41-1505-35309665B28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CA910C-AA33-F9F2-A37A-F8450BF6A0C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DD93F3-A246-5E53-E8F3-1365F3E367C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E35F4D-42BF-B23C-6171-BE7096A0569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66CB988-2285-8967-6CDD-0BBFFBD208E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77938BB-CBDA-6EF5-0AB6-ABF394F7ACB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BC2CFE-3869-90BD-C26A-C4A6B0D716C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499BF01-F6B4-7F3B-A93A-988E7C6826A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68293DC-154B-9162-3A15-683400DB57A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66CD72-5C1C-88CC-FA7C-3A45474FC87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907B21F-2ADB-AC30-609D-8827A8B56D1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878F3E8-16A0-16A2-4A98-7658E92AE88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EC7C8FA-4221-F818-1257-04A3A16AA36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736866F-0620-CDA7-44C1-098ADA8E3C8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E55D2B0-BD9D-F555-E411-B5585B8D239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CFBCBF1-B028-D87C-3DA1-BDA1F707748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C8688B-5118-CD51-4838-30A201339AA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5C1E2C9-3F30-26C3-A80E-A9049D5D300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1A5D72F-B186-DAC8-DB9C-55979F268145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F9ED23C-A77C-101A-F26B-0DA2910B9C63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1BD93AE-929D-A349-8BCC-0C6F1E962DE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49244D8-617C-F921-1F9A-C667DABD78AC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21F72BF-A24B-69CF-E1E6-BE99C13802D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59A91AB-4957-E982-5863-EB89DB96FD40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2482359-0A23-3B83-6BAC-2635E6EA597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4462CBE-06CF-9F98-AD61-2623D1F8387A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639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0143C788-C1A5-1C30-C608-53C089701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98A7B2BC-B0F1-3AEE-43CC-9ADC4BE92F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53F16F-4446-1875-C680-246E26B58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DA95953C-1D15-0431-1CF7-112F5C428D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2274A5-8659-2403-6BF6-53BA65A5D0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A0A003-80D7-8CE5-0EB3-CA72BAB06F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DA8F35-1489-8A10-9195-96675BE95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3C1DD3-9A19-52CB-CA38-FF66C6C5C6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546C1A-28F9-C862-B503-831448C64D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1C9140-4F89-6D14-4FAB-912828AC6D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7D7609-ECFA-3BEC-51E5-EE0E280A88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528285-E754-B760-7053-E84EA6F74F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5242CD-AA20-2902-3B33-52AB865A98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BFDD6A-4BC2-0759-4B46-D8202E82EB3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51A784-A107-7701-1C76-D7834C67258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F0F9C4-2AEF-0873-7411-B02FD8114C8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AA52A2-6AEC-90A8-1D77-6B17D680EDA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D184422-6CD1-1628-AD8E-6414E7C747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56421AA-6442-136F-2335-08A4617BD18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5EFE52F-6702-3BCA-B459-9EF3D2048A2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DF8CE6-E39B-5060-5745-2BAF96ED9A4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AEC273-FC5E-5074-1830-ED9A2032931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1E9643-89A7-3A4A-5D2A-6283A0E2E49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9EFB8F8-1274-2A12-0F5B-F2DD1701704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C3AD08E-C6FC-C321-0835-3124C77AA29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5BFC8E1-8039-2336-2F68-E2717197088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B8B8279-72A7-A6D1-2AEE-8E625031D9A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7A2DE7-72C2-3063-C031-EFBA3876A39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76F4AFD-94BF-C730-114D-EFF27834D25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695EA01-AB0F-DE6B-D67B-2F17EBF5475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33AF78C-0B6D-74D8-965A-C3A26C4B130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31ACFD8-5294-39CE-5A76-C195445831C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9DC9EDD-77BE-E5A8-39A3-67C2FBBDCEFF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34A5F89-F16A-A5C5-7178-B70CA61E0B0C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8F751A0-332C-DCA8-2D43-280E82D1495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4A210B1-EE00-1D67-3161-312B678DC3F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376499A-9A69-239F-8354-0620BB96C0E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BDB4E6-16B0-DE9C-BB6F-126544836EBC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FC11B11-96B1-6C5A-61E3-B27CBCCE4170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CC9BC2E-8FE6-5315-A7DC-EFC286AD6BCC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630377A-516E-80AC-76DA-B797C6C09A7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864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3AA8E300-D491-30F5-214E-259AF7267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6210AB8D-5749-AAD1-640C-84C7F04D6B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792A89-4627-58E6-C5BD-1A51076B1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4EEE1A95-C6AF-3680-4D89-456E97D0195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0E33F2-B350-6B1A-68D1-7D0281A43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DB01BC-777F-021D-2089-B7133B2F5C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5623BE-DD78-672C-1E91-2E5288A29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7EB9BE-2D95-84CF-C19D-69E1EF6F10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DD43F3-5318-73F1-D75A-396DA47349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DD6A0A-83B2-C303-E578-DFF48023E3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7C6927-D9D3-80BF-516F-44069DD250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3B26E1-2599-9B0A-8F74-3ADB9EA3AA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1ED0D5-2DC1-FF39-1A72-BE3A87809F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FEA786-2523-4381-7B76-A1D5F834BA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BFA479-33BF-5771-224E-D10F46F4D38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11A9E0-A58C-F413-00D7-60DD708627E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86BB15-4A1B-8584-8964-0E594945B66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0702A94-B22A-7EB7-6C7B-43EB139877C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0F8597-4911-62AB-A214-A8D1C1D946F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BDEC430-8F7E-BEE4-776C-18C55FDD008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6B0BCA-A375-A8F8-5A77-AD7A275B0BB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3FCA9B-6C03-F73F-D49B-0259D9BC47B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AD8BA89-F101-7B8E-D2A0-C3B49564606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50A312-94E3-DC51-B923-6A19DD50A68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4F4B6F-1D78-E727-A7BB-66CA8B3E781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8B500C-9EBF-97A2-70D0-8AAC9BB91B3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7AC977E-ED56-BED3-A8E6-8A1AB761D07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595DA67-8B06-1615-06F4-461FFC69BDC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13C5817-6519-EFBE-5FA6-CBA5FE7BAC7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F98CC03-90BA-954D-34F4-3E9898E4424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BB85E7E-87E4-A773-CB85-8A0687C03DE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63929C6-5022-74D1-8663-1A229AD01B9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AA1353-F2CA-D14D-AFBE-8B6C60E8AB9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D8AFCD3-3536-F244-F686-338C000412F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2F1B9CA-E08F-835F-76C4-172B23C05D4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EC3CAAE-ED68-8353-8337-AA7C6DAF6A1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081CC08-6B6F-F450-E7CD-10F9A1692CA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A1DF41D-0A73-BBB1-BFBC-36E42FE5AD6C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29EE4F0-6115-E7C5-F18B-81C771904FF1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1C3BFD1-3CF9-0780-3247-0681CBC90FDD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C86D8FE-0220-32D9-4A91-6DCEFBFD3871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912FAB2-5BEC-67D5-7548-5822D017DC8F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20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5610EE3B-6448-B8DC-F5A5-55D0DA18E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26030B02-21EC-4655-4D62-AB84F0E9A7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4646E4-33E6-23AC-CD65-2AE7049BC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7D35CCA6-971C-D2F0-E022-8523946CE43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0535E2-85DE-8D41-3DB5-91A8F819DD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46FEDB-1AE6-CF71-2452-98AAB47808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0A1AAB-F27E-1322-84EA-977464E7E6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99C9B8-0545-8A8B-3F11-FE28CE7BD3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3A055-1236-91FA-7F60-F0F864936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9FB85-D051-D1F7-DEE5-2841D6BDD1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AE057E-2B85-6C5F-8A0B-C0689537DE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96E54B-2739-3C53-3F01-0E99C3DA7F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F1C314-2D32-E290-BC4E-D4CD4675AC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D39541-1BA9-3B9C-7CA3-3ED395FA1F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87CABB-9CC5-825A-0749-9C5C381B90D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BE609B5-6050-F1D0-36F2-86560230D00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4061941-E959-FE46-B39D-B5CB3F372EF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1118A75-74CE-2993-DB89-7E8AE8B614D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3B47C0-51E2-2A2C-C3CA-0EC66CE766E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F04144-13BF-EEC5-37B4-FA43E759683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D2AD3EE-F7A6-1B32-6186-02230268678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668A00D-A9C4-FDB4-4ECA-2F2C14200D2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D1BBBB-E518-AD8A-F443-21CAB5D78F9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8A7B22F-A7CB-0EEE-6651-CF6510E1DBD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0BFC21B-6A0F-9366-0A65-84D8EB4F927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5202E94-6FB1-D401-9B01-606BCF116D6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493440E-820B-1E74-6170-FB79B7C0255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C6F43D5-81D2-6177-D556-808B35E13C2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08D5339-C71D-AC1A-6B32-52733FBCA26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B1AB942-3211-BB0B-4164-B5F95E7BD263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5323BAB-3891-344E-1103-150D2DFE491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909992B-2FBA-56A4-39E1-FBB883DC0E7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8E79493-CED6-8C08-D9EE-077E3851F509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6CEA47A-6D2B-5381-A890-76E5359FDA67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6D8D894-BFDC-D244-B17F-B9FCE71627A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DBF76F3-F23F-4E21-6518-42FBC3240C5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E688B40-66DC-F36F-CB02-26F43ED1EC46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AF2513F-19D9-04AB-FCD1-D071D53B90A5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AEC783E-4C53-E031-39F3-731F7AC8B33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1486A24-00ED-37AE-67F7-30D61EAAAAB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7FAB67F-B351-F4AD-EA69-6656054A08C1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E0D657D-C5FB-FA3A-58E4-D666A92D3DC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D0B21D2-3352-CCB3-E99B-B1257A939CA3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764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C215847B-5037-51E4-FF8C-C82CA62F7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97EFBAD1-02FB-EDB9-C547-26B8CF3A97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F45CF5-451F-0D29-5127-7198BEDAC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BD0AAA25-8BCC-3331-9464-445503CF5D6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DAFACF-60C3-EEE5-BC27-66326D8B2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3A16DA-EE61-7FAC-301F-53E819C25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F16846-F750-E32A-9995-CD80C3DB5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E2B04B-0AB8-8BEB-C86C-457C73439D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F0F07D-61B9-6187-AF90-5B99627927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9C2C2B-5849-BF18-F64A-5F8E1FF61D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044981-FF99-E5F0-4697-8FE76BAED1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D15E31-2541-9A56-F5E6-F00B1C7D53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103CA1-28A9-FEF8-248D-4462872B65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35831F-8CBF-C06E-879F-D2C6C77E1B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CD1399-A797-78DF-FC69-D1DB29EA404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87F748-D2D7-9C12-9C4B-7D2A98985F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0F4452-B4F7-3F88-7F9C-3BD62FB735F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2C0A14-09FE-2D59-7427-39C82C7E68B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4E3B59-0324-7963-134B-24DB00842C2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EB913C-D377-CC97-F441-943F94C3C02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58475F2-FE29-6820-819D-C515DFF20B2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215FA62-B7D7-2DD8-7ABB-A97253C71B3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6922F13-C7BA-265A-CF2A-0FA5CB224E8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28E150-D75E-3CB5-597F-A881D1E5CEA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FEBF4B-9D80-E000-E153-0580818CE01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0CCA3D4-DD41-5D78-4C2C-C3308B23C73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3CA3225-4E1D-C2A0-7B46-77F23E27789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3D96CAB-CCF9-628A-7692-624E405A048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BF1642E-ADF1-923A-B491-830054A2B2C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11C7F73-BE08-8E50-19C6-3829BEC3EE4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8CA97B-A661-5A96-EDC1-9657F011880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8110099-0B5E-E715-2C35-67358F5AAE7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2C7335-3BB5-BABA-5A2F-0E8CA928A5F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9AAE7D3-DA63-199E-1280-012A6CE6BA58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4B91DDB-7626-B678-3CC3-7989CDD53CA7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96B2874-E0E1-F5FB-8537-16F3D00E5ED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93CA695-B8D8-7E8B-8CAB-C635EFE2DF8A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9087D19-4B11-DA6E-64F5-C3CCA6DE6841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01574AE-4E8E-447C-F389-EE1231F4F45C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FAA6211-3113-DADA-8A05-0F828BF01E98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A64D802-2B60-E122-4E29-A5357FC4C8D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6F75C11-87B1-1DDC-1780-D73D8A9ADD8C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EDCCBC-C37A-361E-9637-0AE11E069C57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BE8518E-39EB-E00C-C72D-03B6F14C994B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530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AEACAC2B-DBDC-3257-6130-A0C022D46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D15F7189-EDE8-9CC6-A20A-09CEB2DD62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61EFF6-90C3-D3F9-F892-E172ADCD4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B80E3381-46DA-DDC8-DFC8-699F1DDAFCB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CAEAE1-A2C7-64E6-2D2C-6B4C7B05D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CA72CC-FA44-ED8C-997D-75E305922E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51C714-AA4D-0BF7-57A6-AD1BC5DBB3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857DF7-9CEC-8142-571C-9C95D0F497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CFB55A-77EA-BC70-F0BE-1881ACABD1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2C7CE9-71C7-2AFB-CCBA-8018A7E987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922A09-0C7C-1D67-DB18-A5CBCBF8B8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19AB91-B8D6-7401-E6BF-163A311FFB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1C6F39-41CC-E2E7-1078-44A450BEC2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60325F-72E1-CB1A-DC74-866747B107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1B96D2-EAAB-E108-0CAE-F3D3DEAC81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2291AAF-5531-D927-EA1A-ED22759AC2C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A78430-B10B-79FF-B76B-F8C30D6A0CF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AFF691-CB52-507C-F7C1-58A3FF4B7D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CCF959-EB34-5728-CCFA-50092686FD0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6C5397-1919-6D43-0DB2-B5E8676E6DB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832D6F5-211F-60FB-0E88-5780A67FEF6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CF1122D-E024-D94F-B542-EEBC347E086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B88D14-C53B-FA1D-8D1D-7644D0F4CAB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86E17C4-0B6A-33D2-D2A7-98F6A52F22C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303BBE-B5BB-A6BC-B59C-62F2EC47A25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BFDFC86-165E-BE8C-4107-2D1C778FA4F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DCAE4C3-A3DD-876C-3507-F755F9B85E1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16628DE-A3EF-DE34-2758-62078C27515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EE0D74A-0482-4A51-F198-CC1ABFAE25A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F44CAB-9AFA-3707-EE16-2CFCBC914DC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DC7C83E-7AC8-BA33-3315-AEBDED2AF33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AD8190F-EF15-D202-83E7-69EF0CDCDA9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B21A7C3-B060-30EA-BD31-F0FC3C617F5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BEE6C94-D94B-29C3-C75B-CFD55A4969B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685EFD6-FE9A-AF1E-8A33-C76E25A7BA74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75DBCB6-2B8D-93D9-4675-A2DCAEE501C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AAF1E6F-5942-43B8-8B75-A3B0687E08A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B71439C-CA44-8FA4-5E31-47934DAEFA7F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52114F6-BE56-1BBB-0BB8-8D2BB560BA5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3CC9B1D-AB54-8F24-0545-5627C9F4102B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C49A7CA-0320-FE1E-E7A3-609C9E9CAB6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FB8CA5E-CC76-BF2A-D680-E6ACE242599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679C66E-013C-494B-06F3-B22D00C37772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C1500F7-5D86-01F0-185F-513D573B0C35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2097135-54BA-BE26-D373-DA21326FF29B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24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F39FE891-D339-F054-92DD-D9FC1644E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A7822775-FE6C-5B40-A891-C4B60F58E4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F5A900-DA5A-6241-84DF-9FB28D845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9A0EBE15-9AF6-CF19-88B5-F00C1A3B478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93FC9D-7E05-6062-06B6-B145450BA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D654E7-DA32-3BC5-3628-4F2E963983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6004F6-E1F5-2053-5406-2CCB85448B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FCD32D-1178-1CD1-79A9-9B258352F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AF3CFE-EDF2-7C4B-8F13-265293C414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97A337-D5CE-D310-0D35-5BF238E92C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6584DC-FA96-6FC3-4E62-F5E2E555EE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17562C-CBB3-D24F-64CD-80B4A98012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D31D32-E0E4-2A86-B4CE-72144DD1A7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2C4E78-3104-40B3-F6D0-E0D902CA26B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90C352-9DE9-5CD6-18AD-A372D00EC3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FE9D28-2776-8D7B-1F68-6F1E58FDAE5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B1555F-0519-8AB1-C7EA-115384A2B3B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80533F-82EC-EFE3-81B8-4BA3D74970A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9B698A-CC15-0D93-E320-9E5FB33FE3E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E56366-8491-6B42-1CC4-D3D80043ABF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2F79AD4-D9E4-0C0C-E01B-7450612DBAF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59925B-EF24-2083-40DD-864B108225F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EA2464-3D33-79AB-719A-B31D9BAD5E8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047F167-6328-8467-FEAB-4D34F636ACF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845B053-FC89-4FA7-201E-2423C83FFBF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1756111-3543-F028-694D-8D4428F0E3B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1610C08-0712-E351-2581-5FE871073B8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3593CC-36B8-F17C-5CCE-8FA1CBAE521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F7547B-802F-EE5E-994C-FBB640A81D6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ABE8EE2-9751-7B87-8B39-FC4CE403FC1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7F70BC0-54A5-75DF-78E1-0000D4F978A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6E094F4-1425-D28F-4ECF-D1F42DC52FC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9F46DC5-DD73-3C07-8E08-F0C51EC710F0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D498743-0C3E-17EA-8947-BBB931793D93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96EE72-3974-A5EB-4EF5-17A00490C12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7745DB3-5D69-9E97-E149-4851AF58CD4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682DA1A-EF02-4BCC-2E60-D911901DD0BA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39E237B-6B91-65D0-BEDD-20BAB4CD7B67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AF401BB-5966-E454-0DB0-DBEA2C9435D5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7F944C7-D9F4-D66E-5CDC-82BD4C4ACA0D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F6060C7-78CC-3F1E-0AED-F8C2FABBF9C7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89EAB-E815-2C5F-6FE1-25026A7404CC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2705FBC-E19F-A4A9-C7DC-CEDE5150B7B7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9D9EB1B-A673-D998-64B6-EFB883BE6E85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3D8AF12-100D-A779-DFA9-5B5AD19F3865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BD24F5D-1A03-0BB3-4CB1-C1B1FF4E809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077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440532C5-E378-46B2-2BF9-894A63546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DF8BB11E-E8DD-226D-98D8-1CD2FA18B5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C3C029-B75B-4011-421E-8D95A15B9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33D0E46B-519B-1D58-EDA8-6A85D94C001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0C993D-973D-5309-1635-1C4A09998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1CE4F7-A692-F28F-274F-2F47CD750B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F19458-8614-6C8C-FB64-C101C83A28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F3D47C-220F-4EDA-5BDE-3D1DF29AE0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36E500-A65D-E964-F535-7B08D37639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3A1C1C-B911-CFE4-15F3-759228CFFD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FA2D3E-D4D7-7D83-FBA5-BD53DEB9F0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11A6D9-525C-B86F-DD3D-C1CCCCE9DC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B4A5B6-D241-1684-A6E5-25EDD4BAC4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428CBD-2119-DFDA-BA90-66DD826496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B5728D-9A87-E534-3D72-464AF2B99B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39D31A-733C-DE1C-B948-86054C37EE9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62C77C0-76C7-3E1C-E3FD-7B3E2DD6C02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73EC2C-8B78-7ADC-6CED-4F5A6512E22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02B768-A50A-F228-AFD8-70AEF0F66C2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060318-5745-79CC-84A5-A550C53F800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F8F5D92-9F15-F1E8-959D-87BA9C338A4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A784C7F-B7A5-7EB7-F223-344D9B28C1C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3631B82-E957-5084-2BA9-34647CE015B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50B2C5B-DF32-E6B0-375C-FA39318D912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3315C85-BC66-3EA5-2F1C-C2F5DC13B29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10C2C24-2301-8448-163E-51B42FE4BAF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56C62DC-CBE8-1CF3-D443-59E982065D8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6B2D525-35EC-1162-7D62-3D4EE5181BD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C202439-A50D-1AB8-69B7-C61EAF44D85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915604E-D2C9-186D-7E59-0B4250FDDB5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30121F0-6A7F-8A4A-135C-18E4972D154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D61FE34-F79D-25D6-57C9-0B576DB68B2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55890DE-CAE7-754D-CCB7-AA87B035FA88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5014282-9258-C295-B884-63A233A067B5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DFB9E81-E6BC-147B-95C9-3CE160FB994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F982ABC-7EF8-9DE8-34A7-E0F4C6CDD09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7190297-52D4-81CC-9264-CF5841F3BB13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CA84E50-9670-0A35-4860-7BFA1F507E3B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26EBBDD-4AF2-B844-23EE-5142FDD6852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CFA1745-9B98-8243-59EF-E2A9FF8DE8A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BB33525-ADD0-3318-2B53-C4123865EAE2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91F07FA-101A-9A87-58BD-EFC6FECF385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F83208D-E9F1-2387-5FB4-7FDEE2F7424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B5776DA-69FB-558C-0E0B-8279F3B849C3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5546146-0AE5-D0A1-FB01-372BF2FC3DEC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47B3FE5-0CCE-3522-79D3-3D787E6BB953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2D1FD13-8998-5651-A617-F0EFF97631A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30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526922-6D47-D88D-8B18-A0CAE0788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56C1B0-F897-9C57-D98F-60A0850298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725B568B-1CD8-8863-7360-80105D01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A144A1C5-5DE4-1B57-78D6-42621FA1EF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FE7F7F-3CA4-5EB9-634D-2B3841B0C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811A61F9-4D37-E038-A50A-B9E34B04926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3A0DE1-0683-0625-6774-7DC7903554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46AFDD-2324-3979-8368-30539561E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698936-CE1E-F99F-690B-84396A0D18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3382BE-BE28-892F-88C6-023F9CD3A2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0EB2A-EA6E-9FAD-10CA-3BD79B7D29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E2C348-467D-C874-20A9-D428DDEF01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CA5DAE-A0A7-3383-0D8B-41CB3FCEB4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5ADA66-4700-46B2-1F6E-BF080C15D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C2C31D-615B-B4E8-22AE-91A32D03DA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D09B82-5CA6-9F9E-BDB3-14F368C9BC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0A4521-C27A-46D5-CC1F-BBA6AE0EE85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9DEA23-313E-CDD4-004C-69DE613CCC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4EDB96-FC1E-EF1C-EEA0-CD3865C7B03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B872F0-1D47-202D-D64C-C8C45CAE00F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4F75FF-5124-8F5F-A83C-6F044A7A583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B210ED-2874-D469-22D9-481D16C71A9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8769332-AB93-14AF-0792-ED68FE8BBFB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A674A4-F0B4-0238-AAD8-988B1AE431B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7D1B4D-903F-FBC6-D5F9-C11F7EB6064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F952AA1-7A3D-727A-34A0-9EB9E688B98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F9061C8-10F3-2259-BF68-76C4196539A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7097DC7-BD30-E076-8407-80EF530D133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4D4B211-DAA1-3157-F264-6E899AED8F2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FD8D090-0D51-32DE-66A0-9DEDF7909E41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5FD962C-0452-E1CA-4023-E9F4EE6D7EB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820AB75-A07F-4DE7-85EA-4EA056B03E3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B0EC0AB-4E83-9092-3453-3AA10E4C2C2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1A54C9E-558A-D374-46C2-7401253DF93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6BE9833-6D97-BD64-F279-2E450B001A0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952A1AC-725D-055F-DE5D-AD85DF6F022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91923F2-F327-E5E8-80A1-1579DBB1179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4809782-BDFF-E5D0-16EE-58368798E0B4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323D04C-8C04-B2AA-262B-8B63332CAD7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AAC5752-7C8D-C78C-2248-D7F994675F41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BE9481C-44D4-F5F1-542B-9596B1912753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CFAC57E-82AC-1588-DA03-37B82DC153BA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98D1AC4-CED8-8D48-A057-36F26AF6BFC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EDD0C65-5B8C-2C86-45AB-7FF8BD68A92A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0E0D46D-4C52-88E3-2454-6C5502B0C6C9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EA05A0F-5018-43E0-E8EA-D654F8CD9A81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B340CF9-B0E2-8BB4-2951-553C5F02720E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5108DCA-B57D-4B79-51DB-38E423245D55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5173FA7-D683-F17E-7BFD-2E272984128B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35A86B3-3E2E-49B8-EEB0-6A4AEEE9459D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792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9791C513-C55A-6948-6B6E-D1C783D15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8C4C4AB7-2A35-ECF9-BBF2-415E81483D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A0FA62-40C2-A7C3-E9DC-46FBC1C6B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2F55999C-6C98-87CB-5866-A94B63A1D66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B2DAAF-BC1F-8267-68DC-95BEC9D8B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C3721D-4968-693E-BB52-92C43EB573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9839C3-0440-8EA1-BB08-BD247DF5FC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3E4BF7-E59A-95C7-9BB2-37A6C1DA60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0C21EE-2AB0-2408-A4B3-982938B5BE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E3E6F1-FC50-4F81-EB57-472163E882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A52B9C-636D-C32A-170D-DF3B4D7D92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E5557D-E7F4-5AF0-C0A7-4D0B36E88D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AC87EA-1124-8ECE-98DE-ADE3372E0A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42004D-D01F-AE94-AC32-4DC3CE7297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CD30C4-E72E-DC01-EDD5-415AC461EC7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8A5C2A-3D70-3015-A3BE-24F1197D346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4C9CE7-9A9C-77E5-F083-5EBD95120A7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533E85B-2516-9F39-BDEC-BB684D46A0A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E7CF1E4-22EE-4093-D6AC-F3661506905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F28C282-E4D9-02DD-7A2E-10D56602105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4DBBBB-F214-0354-A9BF-FA1FF49BF38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369B5F-3252-E7C2-CFBF-BBD1D16ACAE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C635FB-6EB8-98C2-1982-EE0BF23B3FD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BF23EB7-8F08-4A24-C873-47D5E3B4913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C58D483-DDEF-5D0A-E6F1-E0FCC92B19E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B39B1F-E979-636C-28D1-CF100C4F4A2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F061A32-D3BF-8EF4-01B4-2D1578CB5C9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D8BAA17-A80D-6ACD-5759-950C5A6EB201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2A19AE2-ED4D-A351-2A16-F7214751E5D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D095E20-5D82-04D7-E381-9CA73BB4E07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7FDC8F0-2D96-3E3F-5D11-4723423DFD3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07B1E98-D23B-191E-7638-4215236E03E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DAB9CE6-A00E-FCAB-7AEC-42DFF0A1206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6DB5C68-69A5-3805-E221-07DBAB2B88D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84D601B-8C6C-5BCF-AB2E-B5BDD418BC64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48154F7-2E85-73AF-2979-E10B820A5BB6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F78E9EC-E6A8-1EBB-EC33-8591C2719FEA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5E5930E-2E2C-EA0F-752E-094682643CA8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D2AD9D9-5EF1-38BB-007E-CF7424BC79B5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08D02C5-CE5D-9432-9CC7-67676D8ED13C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67CE8B9-415D-5CF7-0454-277E3AF6600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D9F399C-0A7D-3C6B-D411-051A5620F04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9A58BA7-BB17-DEC8-D336-22402ABA8F15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6E31122-6941-C744-79CA-F1F96B609CA7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F892EE8-CD95-70C0-B690-9FD672360D47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41C6E1B-4818-54A2-E2EC-2B2F70C1B200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89519A7-9EA1-5A4D-0196-45A5A1D21CE7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CE585C9-5490-F75F-4F73-0426365C4A06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77EA626-87FE-A9C9-DE95-6CB1E1DB3460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149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AFE11448-D0D9-3C0D-A03A-D06BFADD9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B861E595-97B0-F63A-F5AA-6756102F75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2BCAE6-E5C3-519E-2382-A45BA690A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88B340B5-3B74-AE5D-77EE-40B285872E2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31838E-17D3-06C2-5EAF-DDBE65B06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FF9B5A-449B-283A-1EB5-607CF5ABA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701915-61B4-16CD-97B3-E6AE33AF1A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E0B23C-F531-E1F4-F108-0D48B74AEC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C09F2B-574A-FA55-C6E8-3C8FDF6C43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B1D0B2-73D5-74CF-D26D-23E853C14F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C38F3B-BC46-1679-036B-B868752D58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313DA5-2366-42BD-E0BF-8FCCC6B403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9DE067-D7CA-C1C7-C372-E3D021FA2A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1D65C4-2172-293A-545F-4527EFE0242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420C03-7753-F33D-4FC5-4B981357B4F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3681CC-6C9C-3C97-3FE8-304D67C41FB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DC6630-5F59-6084-7AB5-6900D305B5F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0E69C6-975C-7CF4-E196-85C12EDA54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5827B4-CA18-6B4B-33F2-45B6C79605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A54972-124A-0D3C-AFDB-8B2511F410C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E77822-C049-C080-4DC9-2071C4014C4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561164-5F9C-E0A3-7E7E-1579E3E0F0A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4157D2-ED28-FCEF-EC9D-9284CA20CD3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1AE6B11-6D79-AF8A-3825-DE5EBC7D9A9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EEEB15-0710-408B-3620-11A29CF8CFF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C690988-62C1-B973-5B51-CCC5F0F65A3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52626B8-4628-46C1-98B5-4F84FAC16EA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AFD10A4-5E77-1519-F051-B892018E383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5939628-B850-6243-1161-871317BA1BE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932334D-C4F5-8E32-298E-3F288A6799D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F3B2BE-C3B2-C210-75EF-460DC4C88F0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05140A8-3A1C-C098-0B76-23B7AD20C6F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12CEFAF-6C11-60A5-0A5C-39A447EDA8E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0F3CEC7-26B1-FD04-AB3E-7E0494296D5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6E16F02-D1A8-5560-43D9-8996B373093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C9C12D0-81EA-BAB4-85D5-7488F1C6FD17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CC52D53-9A64-35CD-46FC-4BE1613A77E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F518031-294F-4D4C-3A01-D686187FF8B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200EBC7-CE48-3177-445E-81E6E98B4451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E25344A-BFDC-CFE8-E2D7-6D5A374B6F3E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82D699F-27D4-3FA3-266B-73F7A28B18DA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D57064F-E2BE-A1E3-A0A3-C1844E68594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2FB5E08-E676-C669-86F7-2AADFC8CCCC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D59645A-63F5-3AD3-4CCB-E938E24E03BA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89A07BE-0B9E-FC21-8045-BE162764499D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7953BEE-7DD5-B334-71F2-E2D7CAF0EB3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4608988-ADC3-57AF-07C8-04D22865CF3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5CAD271-14A7-3D1A-92BB-D2AB0CC0E30F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EF42AB2-6126-9D40-DE84-0E1F065DFE87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1522DF9-8E0E-C5D0-6C5E-A5CC32BA2524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63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77301E7C-620E-D3AA-2A7B-D5770C8B8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FA31A985-E3C0-4CA2-7BC0-0AF445C8FC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26E6C2-1DAA-3E50-E46E-0C51FA692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65C64426-143B-F7BB-013B-F092806613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9A408B-E23C-4E90-05E1-BA262A50C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96A607-B2E8-7C83-DBAD-4BC48C134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4EFAAD-CC3B-2864-BE04-6CFA7E0426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9EC9DD-D9C0-4745-1015-3913CC441A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0554A0-B7FB-7E70-EBDA-8ADAAAB337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9BC69E-1270-8A7B-87AC-DBCC19E490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4D2BC8-38E2-A83A-487F-60158DFDE1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7BA9B2-2EF5-E160-FD82-6553BE8E53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4CC5A9-EAC4-FAFA-D2F3-59FFB176E7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B4EB83-3FC0-F365-E99E-09850BC604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4CE942-ED89-8DC5-1113-8C91FE6CBB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57C10C-A880-9CFF-5C95-380B67E7EA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FF4F15-5696-064D-387D-420775BC6C2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0FB8D7E-61E7-FD08-3DF6-FD752736FB0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8606FF-82EF-029B-D0E5-F760F1B60E8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CCEA042-73FA-835B-4D1C-8A7AAA964F5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A1BB6F-E556-E39B-1ADA-261103B41D4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4EFFF34-87DE-13F6-7FCF-74C994CA2E4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AB3FEAD-5A75-CEF5-95A2-1A08C051D2B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13F492-C34D-BB42-084F-A38C0ACA590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1284D29-F78A-96F3-475F-6A81BAA2412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819AE56-0A22-68D0-BA7F-DC66519E85A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19EE108-DE0A-1ADB-C5BC-B789213C790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802D7B7-6C84-4895-4865-D56BFAA3812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1E2B99-FD6C-98F2-0C2E-3ABFAA0F77D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01D1CE4-43EE-91AE-BF9E-3493501B502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A473D0F-B022-FA8B-4274-379C6056308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9C74373-B897-601C-89C3-7737CFB9C02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3C33D67-D6C9-ECCF-C60D-F62B287C504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CBB82FF-804F-38DE-3C48-E7B3D3FF8D7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727BC1A-25B3-CC93-1FDF-E3C125A67E97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970FD18-3CAB-24C9-8D9F-539FB29DD85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9B28ED6-9D66-D723-61ED-1D09F3EAA5B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42F0100-E53B-6A4A-45E0-2EAE477D765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E3C9199-FE0C-B525-3935-F0F345EE711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661BD41-E74E-548B-8DE8-32288E016B9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9B0E686-7002-07E3-A695-5F3BA6F5EAE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D6A187B-6288-7AFF-1985-4C66051A5B4C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2F417CD-6B73-3A0E-DB88-6D4545E40282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FC2F6FC-7999-6F63-F684-B905F484F82F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FD9582B-958F-22BD-C64C-761B40E63F05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D9D5616-59E5-284A-1BEE-0CCB65E685F3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ABB13D1-A4F9-FE09-E260-97AD2435AE34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1D0EFA7-98F3-3128-FDF1-D98E10800702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AA38CA7-C3BA-C9AE-EB97-66FBDE425DE7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83B3676-29D1-3471-940F-C678E552D7F1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E436F97-28EA-8BA1-2DBD-11D0B3714EAB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31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18E27980-72AF-FF0B-FA81-6F7121DBC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344C1C8A-9F77-85ED-6DE9-D055B1A583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39874B-736A-75AA-1F4F-6ED73E65E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4D2FACC-93B7-AD4D-20CB-9F766E91949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CB1BD8-69EA-6356-806B-0AB371FE4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6ECFE8-E008-BC59-AAAC-29FA93A47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F81188-DE74-71DB-7780-F05CD09BA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12957C-4247-D022-6A80-C4CB6EBA0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6903B7-759D-69F7-81B0-C4898CEC86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DB9F2C-F287-5D46-1E3F-FF4114F6AE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CF693E-B3C3-3EEF-8999-1D0566D7A9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52C1FD-DAF3-9E00-9266-83817164F4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B39A04-3E80-F2BD-4773-AFC08D7B1B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D49DF9-8051-8076-FF94-3B730FFF59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336882-0080-CECB-302B-8ABD2E68D9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B233B7-5D94-7519-3E98-3FA56ABD14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AB5D2D-A112-11D6-8710-E3A6CD527C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53BACB-8034-5B93-363E-886DB68CA16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A32394-6114-70D1-5997-B07275C0A59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A5EC20-9465-37EC-E4A1-D21A0A3CBD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F45017E-7D43-D3F7-603F-3FA5B11C810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A8AE9B-54AD-A017-7C11-B9A447834FD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A1D4EC-4BAD-E786-6EA3-48C83BCFD1B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BC30DD3-2D3B-F109-B1EA-BE8968C554F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5C8E7C0-7995-104C-85BC-D6EABFBE72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44399F4-B338-B150-3C0C-892414DD6DC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D8A5FE-67B7-8ADC-0F2B-EA6B7CB725E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1BA20A1-9048-CB73-FF7A-EEF56F16F92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02EBDE2-913A-8DA8-D6B2-1F51A17DF35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740CED0-B458-A82B-DCD9-0EC4FEBC129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F918480-C6C7-162B-F782-D0156671416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7ED5AC7-7410-29EF-6F4D-D1098E9A474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8348E74-A49A-39F9-4CF8-C3E9024A5BE5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FED383E-E935-386E-A5F0-2DE20AB6009C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C83A8EC-D20D-A175-9BFA-649C3FEED4A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6487B4A-440F-2588-8F95-BEF94F569F3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2F7A186-2D5E-A120-8FA4-A4C34D14DD6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B1D4E7F-6D32-A889-3B20-DB14A7C752EE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063FB18-231C-0891-21EA-E21E183577CD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B6C5D97-9A34-D0FA-DCC4-1AF416FC9A3F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0271322-2BD1-ADBA-C01E-A57D9EB957D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98CD946-9CF6-7C5B-37B0-4CAF918161DD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116FCE-8016-2147-7A3B-C8E39870DF24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6A932B3-7953-459D-78DA-04EAAAD9F9E7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9B6DC2B-1761-1833-5135-A2CE5E66BC74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A8C33E6-8FD4-F5DB-15F1-3B4A4899942A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7EBE0C2-80F3-4E3F-A9BD-E00150E5ACFC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A54DF4F-F651-992D-982A-669D6B9503D8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682A19B-3883-301E-A694-4BE3AFFA4C03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5FDF504-E989-6A25-301C-317F6C3F384A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89F0BE5-D57B-F3CD-73E1-78CA036DD2E0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D7C9477-45C8-D9E1-B188-E939DD9EE1C7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417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74649BF8-A835-0C90-3645-0B7C709BF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BB528481-E155-A262-FBF2-1741FAD896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A7AA16-33CF-616A-47C8-F31B76BFC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9DB8A4E6-E260-67F3-0853-DFCAC1AA4F0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283F8D-8A4C-06CB-4B20-C91A0A7D5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27C12A-043E-49E5-1A5B-B7E8BA741D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855D45-7724-3010-C3FC-18D767F54F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A48CD-DF8B-5065-5847-B492022A75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4EF6E6-6803-1A55-5B58-0CEAF886B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100256-3AEA-0891-AF16-8697092F6C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A217BC-BACE-43DE-7EE4-3FEF7E4E75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8C7B0C-53B9-2D18-BF33-1780377183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69D84E-2AB6-D8FC-6EC4-79CD84A4C4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C550BA-0409-8FF4-D83B-519FB9AC1FB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F2E71F-0E8C-D2A2-893E-B3019E2745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E48B75-2FFD-A3A8-B03F-AD1ED960DEA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051B65A-72BC-A8FE-86AF-19358E6491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A39D420-F258-7FC3-E1E6-23B04A228D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7F77D2-571E-4043-9614-ED2A0F26FB9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7D6258C-B6B5-DD2E-29EA-5DA4CFB04C3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B0C870D-8E70-C721-BBEB-39F8132417F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C06E0F7-ACC9-157D-83BE-77AC802E991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C7C99B2-6029-0B74-DA19-317CC972080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B2A51DA-22FD-07ED-B0E0-067A3391E38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4D1A30E-A892-BA1A-0AE4-6E9035D4B4F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CF1B89B-5FAA-ED10-BAC7-00C2754437C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72CCFEF-BA1A-AA02-F524-22C7334B3CC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FA2300B-6DF9-D828-AEA1-D89D983A576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DE32519-3A85-9302-03B5-1C7E8484EAE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D72E9D6-C058-CCA8-7AB2-6245B0AEB48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FE18D4-DC84-F479-56C1-A68A957AC65A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CAE6E85-D663-9211-200F-B3FDBB99265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162F9C7-6756-D956-C248-0BCA1014604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5C4A4FD-0026-65C9-3ADC-7195FC634B0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74B49B3-A352-2492-5916-922957D44B7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AF38177-1828-7399-EF1E-E136325D06B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7C8A38B-C193-1EC0-3E74-24C5CD932530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BB12B49-97BB-DAC7-0FF5-4919A3D481D4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D8F4E33-0087-76D1-45ED-CB9319D7D06C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DD408EB-9B9F-FDD4-E1B3-960224CACC9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B49F72E-D9EF-D714-C6D7-122B9EAD87E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AD30C5-F806-2C04-3C72-E6725483D54D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54DEDEB-33B7-C1CE-303A-37EA5C6EFD1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DA73D49-B1DE-B35A-0518-76D6FD267EE4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710D6AD-6133-B8BC-FF32-E3580A1F9712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007C089-A988-B906-D420-FF3F99A1C351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6DAED7D-BCD6-BB6F-C3DC-BC33F2E1890A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9110D34-A18D-D381-0610-BCF4E2B65B91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787B6CD-5299-518A-EB73-E0FCFF598BAF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61AC531-CB83-FAF7-BB12-9841492A6085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012620B-50C0-45A1-2833-FF35D1D35EED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4FC6323F-41E0-4B76-D062-932337CE61F3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4FB452F-9F30-9E2C-A3F5-2F30D1D3321F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48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4DEFBDB0-9982-DC64-6B20-BFB25BF4B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BF77D0DF-A707-1AAB-507B-D2B8F1B3C2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B28125-219F-D1F1-AF7F-49D59416C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6DA313B-01B6-B7B2-5F9B-C47A1450899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09EF9E-F908-BE64-65E4-4E999A29B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1D1782-EC4B-DAFF-84F6-CF941B9CC6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D60963-F6FC-20D3-F06C-93CF5EEB4B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7C2C1F-65D3-4ECE-2CAD-9F83132DC7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1DE255-6AA4-6F09-D7C6-FF3BE7C59D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8D60D6-E4D5-18EC-05E9-8720E96539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C08466-8319-F61B-3C2A-140B4F3606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F39286-31F5-C102-CD4F-E9F02AC3E4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FB178D-0431-7CC8-02CD-A318FFA6126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E99536-87F2-601F-B9D0-E6CE3B3E5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236D47-9708-B476-D7AA-35AE6CE9447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7BC8C0-FAD9-8164-C218-74EF7A6BF89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B8192D-E991-2C63-4C6C-77D549914F8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BA1F88-7C30-E2C3-F351-E96238B6D03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AF450AC-98F4-D327-3A04-6C7224E8598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F5B5E3-2E0C-119A-4F95-1ABEA2E917D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BABA653-5411-0A33-1D00-D0F6C4738A7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984C3F-8745-3BCE-65C8-429D659825B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2BB0CF5-0E16-69DF-51F2-C5CF493E2F8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B4C704-F600-5F1D-9BBA-A24A83515C8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565063-2CA2-77F5-C952-8C23E784FA7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6601AA-45B2-D69A-4C1C-34E9740C02B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B3B437B-1803-19AF-4AB4-5C2A5BD93FC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BE89EB-2907-5B09-8294-97994914FEF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10695FB-3A10-592B-5DF9-F04CB759C77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DB5FE74-200C-390B-220D-EE4357A40D3A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D04477A-DBE4-E4B1-B47B-F21CC2C834B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B2C7E93-3BB8-5170-3933-38143049893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3842A1B-8B43-0346-6177-5C1572B8805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AE1D1B6-1DC7-F434-DFA6-843173A97FF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A3104BD-637A-1FA8-01B6-89CDE45AFDAF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6456B06-420B-3BAF-0059-44F902ECD5D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90234BA-FEEB-837A-9A2D-44A376A3590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B3EC79E-37DA-7E23-BD89-CEB79740D4F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AA75166-5FB3-301B-DA58-2ECF60DC47B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88A1C13-0DBB-C34E-EA67-22A3973B80AF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03D5EDC-44DC-2D55-BDAF-00EA8B91AA08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99BAB12-1FE3-4F9B-C7D9-ED3F53861F4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D959EB0-8F00-5F36-D8E2-83D9E4B25CEE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F854BB8-2730-D97E-8365-A988989C2819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0F50FDE-44AC-0ECC-D1BF-E5640731A3F1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6A24827-772C-B397-E8FD-B669342928E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45D3A99-8B33-9D88-2553-85AF049DDA6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7B89B00-15E9-9344-61FD-100A772D2192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49A3FE3-1A82-8877-1629-B8673C58159D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7D91EAA-B8ED-2632-58F3-5581ADF32400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6AC915E-EF3E-CE8C-8E8F-B1B43BD1CB95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AC48B8B-AB65-C193-A288-67E1AE2824E4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3847F8B-9F43-9B8B-06AF-8B1207710226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0895604-E024-8126-43AC-09117F3493DF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682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DB8F4220-0FD4-3A0F-CDE8-DEDFFF1E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95A09BA2-0237-743C-9C62-33170E5D2B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002743-D4A9-A3F2-8E82-A6CB97F96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886D1613-B721-89A2-E412-D9ADC0C014C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790B6F-6199-07E9-9035-53651B402C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1A41B0-6DA1-D4C7-CDFD-2AF667FCFC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2800B0-E1F6-9720-A7E5-2AFEAC142B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89D810-A446-0FF9-F268-BEE4DBDC1D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9C78A6-CA76-0435-B556-C341C57E67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DB1E6C-4147-575A-0E78-7D31D7545D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B22C8B-3654-C35C-2AB3-FA8417F4B7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CB3AE1-3B72-D5FC-F01D-78C0E898FC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730649-2A39-060B-3B07-B752B48FBF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903B5C-3B63-9002-3295-DE9F3406D3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D15128-8688-9713-B9F3-E47EAAE431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E5C55D-B1E6-F042-1108-540D9C98526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2178F0-AC76-80CE-0EB8-75D014AF2D6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A721DC-4BD0-1344-A9CC-A8782524E1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F33BBA6-63FA-10C4-E4F9-74DA106A72F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1F2C975-2F24-10BE-7AA6-69317F7F6B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F6679E6-FD36-BC10-1F99-5E2E9C77BBB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6B5485F-DF31-5610-1CAD-CB562CECBE4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EA3D43-C5C5-3A47-1710-AF3572179AC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E3D6E2-743B-8DBA-8144-375FF3B34AD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4D980CE-E827-3E05-8556-EE336A2BF78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32CC75-C0AF-1E47-80A7-D7336B625CD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B84DD76-0BE7-DD5C-02CF-6375A998C75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1B2D9A9-1B1F-1720-5C58-85728C75ADE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F33E887-48DC-0E2E-0A66-41D98554C53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6177CF4-EB9F-A5C4-004C-E56460C56A4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369A70-0581-4BDC-A03A-8B451C4972A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431C4B0-2470-346D-890D-E466A971602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A4F986B-1692-0D96-4917-8E78E5B5329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FB3FB1C-FED8-23CB-7311-E92EB264F70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9DBE25-27D1-9C66-9601-B5E74AC27104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72FBF77-D4A0-064F-5D64-8D8675B5836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585A3C0-A526-AB94-197B-EDCA9A5E7EF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EF4ED09-20ED-7771-EF50-B992547C975F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83C5DFF-B42E-67E2-4493-39D321F7E6F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045881C-4A89-91D3-1CAD-0C65B2FBB280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FF41937-38F4-4E68-4F39-02AE9164EEA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8BE427A-7EFA-00C7-15F7-307AEE5877D0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AF67CE0-FD21-4FF4-4AE1-689BB7E79706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7F23D76-9137-4783-3ADE-CDA7DC1FEE46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8EEEDA7-0AB7-5DD2-24FB-A191AF98F98B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FB438A7-D0C1-8242-98CD-F46345D84DE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5DA8BFD-4ADC-9A7D-195D-318B74795849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A77DBE1-D296-22AA-4640-F5D6D4D66C78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327F92C-2CF1-09A0-1E07-7E66F920A0C2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9BE21B0-5561-E958-8872-E0D4A2561A2B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9BB92CB-431D-D09C-F697-90C7A75C2308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C5F1A3F-E615-19ED-5614-75450ED3EEAF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54C7007-8B3D-4A7A-5FD9-84F7CBC80435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2E6ED28-3709-40F5-EF2D-A52B0BD5F487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BEC20C8-2734-E83C-ADB2-BBF45531CF70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910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405E7C76-217E-F96F-D11F-F74EA8C5E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72EE3B21-6AEE-298F-00A6-C16DD9F88E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6D12C2-AA01-542F-59BF-93544796F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6F755EF0-9090-7C82-5026-86DD1AEE256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0425F8-2CA8-6C5D-2C91-7D5B516A27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DFE8DD-0548-D5D3-2CD6-6ABBB11BAE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815F74-0160-D3DA-24FA-1EF7451167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D9E6DF-8EE3-F049-D19E-1E44AE467F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612978-19EF-1D7F-262A-8B99733B70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520ED1-C311-F359-1947-CD0B2874A5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DF92F8-9441-941A-396B-776F1A4AE3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D3CE19-1BE1-5F18-FE63-8CECB793B5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7B74D3-3F8C-CDC2-1DB5-EBADF7E52D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34AD45-34B7-0716-71D6-94EC0BA846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7983FB-DA81-6014-3F30-83D4EB6D95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B9197D-7A95-5D82-5E8E-F7DFE85DE5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5053A1-61EC-E3C5-8209-B8CCC0C1797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E3DE4C-12AA-D4AE-CFDB-1166B72833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D6398F-E429-3F22-CA11-B1FF8A7CEEE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076879F-E4C8-F361-51A6-839D6A01892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904BD5-B075-9F4D-AE84-8CBBFDB42F5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21F9683-24D8-FF38-4D77-16A8AFBA886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0A1A434-E0F8-1ED9-B2E6-E9F8443F394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4354600-2EF4-86F9-6562-5B78669372D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84FBFCD-9EF7-6EF9-C66D-D9775632258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AFB7975-BD14-9813-AC77-F7B8F9F6792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CF76129-0D12-C167-2BEF-AE96A73C3A5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5D0534E-635D-9FD5-5583-A965DC701BC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6ABA397-1D34-BAB7-3B9A-1A975F24E3D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B4E7A96-C885-9C4C-536F-246C37AD5ADA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6EE2031-3579-4BAB-9570-3E73724074D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77FB2DC-607A-5A3F-7182-B41825701666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B38F3C7-065D-52C4-DDCB-DE032AC83DD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12F6539-016E-2131-6D66-157FCECB6C7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830046D-C8FA-D61C-C84E-572411B250D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2EA4EDA-5127-0B9E-3E20-6B2FB4FFEA9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8E9E13A-A3E3-5C9A-0BC5-6CCE10B30986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848CF9-235D-E258-BD06-9E23A9793B20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5811144-FB68-E77B-70ED-DCEF1872433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3AE8BDE-7F00-1C68-8282-D90432EC9BE6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DF12F65-AEF2-48A1-3703-61728E894CD4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2325994-191A-BFBE-D0B8-98D1A789B578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F21A2E2-C657-5AE5-558C-32CE46D5E020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5BBE716-AAE0-C931-A56D-58E867A9172D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85EDEDC-CF7C-E647-DAB7-B94B403F10D5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CA5EBF-37AB-4659-A8D4-8524C429F958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508338E-DD43-DA16-36FF-628E9B513CCF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FB2CDF6-CAB4-4D6D-8CB5-25A958E3BA10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E091C36-5610-461C-C1C6-5FA30412173F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68E5595-E475-D230-68C7-FF8B2D056F07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E8395726-57D0-14C0-3125-2E9E6D9C5FA9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EAC515D-2EE4-3EF2-BC9C-8B4DB288E6E8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31EC16D7-79BF-23C2-C45D-735581A6E6F6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25115D7-0ABE-4679-6F87-4F7F0AB6C92D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F2342CA-312E-E50B-E8CE-4D83C365E5B9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F713886-5CFC-0679-838F-AFFD1BC6DCAF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561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337F9D0D-A237-FC5A-ADB0-B124B922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0E026497-A795-7DBC-D4B8-F499E9355B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ACF5F8-5FD3-6DCC-425E-6BF3E0487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236B1E8E-1DDA-7E7C-9D8A-40B396FAD2A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B161DC-42B4-B702-18A2-801F3B53EE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6034DF-80E0-FF89-0497-EF2153441C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A94134-E895-64BF-C09D-E25D06BE47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6DEB23-4D2D-7057-21F3-47A9732C1F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2407AE-860E-65EE-3FDE-55E81962B1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C49D38-56AD-45EA-F307-6161A7459D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93A3A4-8814-41CD-38B3-AF9B2D07D5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015828-1CC8-5FE4-10D9-02841370D0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FE4AF0-3202-AD6C-A71A-D26068F0BB7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26A074-52B9-0E20-752E-E2EA7489CC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73403C-4335-D87B-423E-A2E8664151D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4E20FE-25F9-382B-9AFD-FE944A345DC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DCA9A2-C5DE-0677-EDC3-EBFDF2BC046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7B5F1B-3D37-4D37-660D-67A34FF623B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1DBAB1-29DA-513C-2256-F6C05C4D09C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7A81A81-417E-116B-2F11-50AB4329BB6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3BCC84-F4CA-D6DC-AC8D-E439AFD3A90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1E1F88E-4FF1-72AC-2530-B3CBC048CBF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2B4C700-C96C-50D2-D369-930FA01CFDB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2026233-DEF6-0523-FB14-0D10481DEC6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5EF2329-1146-6D4A-DDFD-6A5E293D8DB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3632275-1351-F1B2-9251-A91D54315F3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417CF93-F0A0-E7D4-C236-9DB2C49E158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25927F2-DDE3-F149-C58F-E490DF11019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85BE37-443B-DE7E-959D-48756B6D78A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E67F70-2F44-7B86-92E6-C0004E690E0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44F5723-6CBF-23E2-15AF-EC1055C0493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6F5B5F7-CE4C-6678-6FB7-678551FCE50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1211D6-BA98-CD72-2F61-E47139792015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2DA8D3-F73A-B22B-3957-D7D487E68B9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CE9AE8F-0321-BB3F-0C07-826B395A4CD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9CA65EF-A9CC-3981-04B3-8131D3347B26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10994C-F9C2-AC21-7C55-1311F4225BB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0E449F1-18A5-2C55-225D-FDFC445FADA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739BB5D-653A-DD4A-9F57-06EA47DF7C5D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A130622-1680-0DC9-E6D8-56B96FEAE430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3FEE11C-2797-C8C3-284D-9F1DA6A14F1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8669D09-92BD-A398-E51C-6BB1837C8CC0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37AC801-D9AF-61DA-94C8-B665FFEB40F4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974805E-2183-5D2E-E5EE-BEF6BBE82A1D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075EDA0-7AC2-DA5B-631F-4876A9628803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3B9FF32-93E5-6B08-F66B-98D72341483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3A238C6-BE87-E12F-6EFC-87AAB7E388D1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A4C75C6-362C-C0DF-D651-2308A0DD32C7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0C561B7-94F1-0CB0-EFC5-C6F48F2A369B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FE01963-724B-DF09-0094-8F8C7ED15303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E5A8EA9-3C2B-9B64-7309-0F7D84240FA4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6C250D8-CB68-05D6-E088-0112CE63F616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FB06971-44D9-7C4F-2C61-E4B9E27D8E55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665B423-662F-E398-E660-03371E03F211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886BA00-2007-25ED-66EE-1D0E656E26B1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5C0DAFD-574D-650E-4557-91FEB964888E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8832F44-E7C6-C6FC-5CAF-ECC6F09E367D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6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437E1BBB-25D7-E14A-7BDC-E9222CCF0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53F0E1B2-9FDB-E09D-826C-BF499D5175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35A52E-E663-CB5D-8C8F-F56FB4DF7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4927147E-9DD8-6E25-D8A5-E991A993DE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47680A-E342-E5AA-9682-77C7AEFF6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5A8DE2-39A1-03DE-67BC-AF52BA001A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944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CB1E37A4-0E6F-E06D-994C-F40B85E81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9A72D3CB-2863-A746-1D54-33E3D5AD01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87CB51-E6D3-A35D-BEB2-308E063C8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C1EAE201-9B8E-1E4C-C1C6-A8A95AD311D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F21AD2-8DFE-FBAE-2959-919CA68BF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28F325-E668-7687-4627-1331A7ACE2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547C44-EB98-E7E1-6C43-FEE555175D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CCAC8-1636-A8C8-0FC2-464E34C05D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3CAA1A-F869-11C8-5594-420EBD8F4E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C4E231-DFD4-3804-568C-D65C49F89A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7A0F59-9C39-080C-555B-1E50E5D8DF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ED0AFC-AAB2-38E0-07B3-C37A731094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3AA58A-000D-755B-915F-5CF9F1B3BC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8E729B-2BA1-5416-33AF-D740A6EB5A6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473D98-9994-3250-7FFA-377D01B7F24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1D8961-67B4-9113-809D-9DF8F71F81C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663689-9207-E0B4-BD4B-651495BA498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14EB87-377F-40A4-115A-FC29725923A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B917BFE-265B-872D-0BAD-EC32B68CFA7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5FC2C5-C198-5AF0-E377-7FAF2ECE622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64CE87A-0202-F939-0F0A-19C5E35AF35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7514292-7235-3076-E633-AF2388D233B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8102E91-45F8-A99E-2FA1-805C9F73661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4A48C65-5C1D-2D92-938B-20123F30881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E2C4745-50CE-D1CE-C8C4-CF3DBC6434B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DBFADD0-2D9D-E12C-135E-8D19EACB1DC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6F8E460-DF5C-6C5A-9358-1CF5819FB08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8368019-3562-B7C9-1456-D24239BD73C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780B9E0-6571-E9E4-190F-10B4604D713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FCF4994-DA5E-D0E5-7F75-CA855E25A97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D361093-1175-416B-2F59-B404F17E931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7B551D6-8B7C-DA58-3FBA-3706835CA3A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1C91B3F-CACB-2266-25B8-A7FAAD1FF9A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51FCF0-3B21-1066-534F-912064A1C7E2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00F2648-9C75-9007-0F48-8A7C56D2123C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88C0DAF-A54F-F6A1-3A96-F686454F17A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9E85014-B39F-63F1-6763-2635B4ABD87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5A6D096-62BE-BACA-DA65-44F31111569A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9D16761-8F3D-D0AC-B197-1DCBCAFA6C9E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5E55FC3-E896-DC3A-A310-EDB6751F418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60D8C5C-CB9F-62C1-EA41-AE1F7FF4B0E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4A881D1-6FA7-5BAE-6AB4-9DC305A9998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EA7E9BE-83F8-7BD3-E44F-DCCF91726BB1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5BD40EB-B4B2-DDE8-2194-2C62EA736B1E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9459A4D-AB7B-241D-F9A8-256FA1129EBB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57E9F62-2E71-A203-4909-59CC8935CAE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CF9A1C-66BA-0DFE-2C48-E0BE20F2A262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87262B4-463C-4BD6-6CD1-A264DF41AC38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CB06FF1-5C73-0DAC-B46D-52B2AC360A57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E3428C7-FB62-DC0E-E80B-41D73E6B9306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DEED2DA-454F-0504-9076-A8F39CCEC942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A0B99E1-D6D4-F058-1661-D736528B2845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4BBE228-6258-7244-5FF8-6B0CA2BA0FC0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9834DE2-BE3E-B848-B60F-FE156DE41786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CDDD937-16BD-8D0A-9888-469F90B44C7A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DE2C7ED-DC35-0858-E242-E9575D322F4C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D271D124-B46B-5737-6AC5-9AEAA4AEB692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C60E00D-6608-CF88-CBCD-3C0E9ABA1622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A698850-AA96-185B-5EBE-13267FD6705E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150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6D269F7B-BDFE-855E-4234-25AF2CD8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AE33C9A2-F9A8-2984-2522-268CFA2E4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E190FC-118D-D717-C4C8-B97EF6B0A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BFE2FDF4-79EA-EACF-7C26-B8BA4ADB35B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91C460-2345-9688-6661-8F75438272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9A3CE6-4C5A-C222-DDDB-C68889D023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D09E9C-8A17-8A7B-25CB-99FDA2039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1F2742-6393-9396-68D8-CFFBF553A6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7C9B77-AA98-CB6D-69C3-00F42A3CA8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45C22E-9AC5-4C92-0CBF-455E03BADF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EC6C78-40EB-964B-7AB0-E6F4B0320C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54F941-2B38-A2EC-44C8-28B34A7D97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1BFC59-FF4D-2F65-30E9-066DE2F6C9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F9C5CA-C57D-823E-1935-6DAA4794467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ED50E8-48ED-E5BB-EE46-594B576795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749E45-C40E-B471-E1C0-4B296CBE95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A3CAE68-3A83-1D5F-2B1E-B2A06620291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B1511E-3819-47FB-FD30-76D45788D2F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14D4A6-AE7F-D7D0-F61F-1962ED6DFCB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B617AAF-1C2B-473D-5AD5-734774CD05D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25FB623-A1A1-B43A-88D3-6F72875CEF4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818950-83F2-A84D-74D2-CB12BC5C40C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E0918E-6D2B-3857-B7F1-181F341D954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AF37553-E069-CE0F-B04F-A673D66CA92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216199-2DD7-B442-FC5A-D333413C395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65044CE-4AED-ECC9-8020-4AF5CDD23CB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2FB994D-DF32-06CF-4160-D0F28592632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2294235-8BFF-9299-0468-5CCFA27B80D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4C238CF-E03C-5B0F-CB8E-22C9D8F1796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15C5C07-AA65-DD80-ED4B-E3F014FE626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00A2833-FF7D-2FF3-0F22-4D31773A443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51FD40F-F3DD-AC2F-5D59-0B593AFB2DE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FC865C7-CA7D-037D-65CA-BFC6577B013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FA8B8D9-F426-0281-7294-6616C9782367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1CDFD18-F86D-89A0-5334-DFACEDFA785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49D7DED-443C-6F4B-A590-933284A50EB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A646BBD-C301-F372-21EB-CACFF040AF53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F4AD7D1-DB49-E1DF-4052-48A7060EA717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7681974-484A-B82D-9349-C760FA2CC09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B480821-B862-FD39-DF02-72797013C5D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22D180C-64D9-94BE-8412-6E3A43173BA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363AD6D-094B-034C-F418-B4FF5AD9B1E5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6BC5264-E000-F61A-0C33-B1B35AB1B2F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3771F8E-8B08-039C-1E0B-E36D46218D20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9902154-E25F-74B6-FE84-DE676BE1978E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1976D1E-43F6-A7F4-9F0E-B33BAB3A867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BE5D8EA-C6FA-B16F-606F-015FFF76250E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23FA111E-5C2A-8435-1CDB-C656A099757F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690AA59-DE4C-9E00-1DEE-7F50B88B16BD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9D8D849-FFF1-5CD8-F7C2-14ED1E0D2CF8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9391F22-1160-96DD-17F5-D83993B75D1F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B0F83A5-9014-1BDD-3C8F-EFC784869376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F315E15-4EBA-9553-9A88-C61F60FC4157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9D6E57E-C8E1-7755-A763-5086AE21920D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DBEC393-84B4-CA56-2A04-028053B77979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E486E05-0640-BC46-731C-EF7AB62ABB24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BAB268E1-B043-6748-E611-D953FBC11A99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3615579-A3AF-E333-6492-9E31F7C606CB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89F7086-AA93-B70C-22CA-304A6C0F7A35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B2109B7-8926-F82F-D3F7-0D3C3061F8CF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832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4C0010D4-7214-EE53-DF75-EE48AFD42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EC8228D9-2287-C963-8181-255A41A1FD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6B4A6A-75BB-1FCD-3D11-001A0E6B2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792728BB-9B07-E733-CCE2-6FCA9B9D08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701908-234C-7773-F493-5CAEEB5A32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EEED8B-6819-CA18-E9BB-E03221ECF4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ADEE5C-4D3E-4C91-EA36-8043B2379F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E1EF91-D301-1227-1266-A4926312CB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9FD95C-796A-DE7C-0532-8A0BF407AC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95ABF8-D50C-B18F-3A07-2944B9975C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BDBC1F-40B7-47E2-6A40-C6B4EFBF54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72747D-15A0-B0C8-F9D3-F31DEC2A61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FA7DA4-E35A-C55D-7AB4-69F41AC1D5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6F43A6-6A55-C857-7A51-57F9B003EF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10A4E7-1715-78CF-6F48-6F10D3A7BC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9E0766-AD23-E6A7-FD3A-6476B358228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21BE9C-E4B6-B096-296A-2F163DBA411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546B7A-91CB-9571-9779-DBE5E022EFA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20F276-C999-928C-98BC-E843FB120DC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3A3F31-2588-7EF1-A45F-7A1A9B69D70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6C345E-447B-EAB5-1892-916EC13BF79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0C7496-32FF-8AF2-5E6A-2A8D10BADE3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C71E011-C231-61FC-DF00-7DC343A1ACE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BCE51C3-A981-6C19-4FC4-3C78B785587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C0654D6-9756-37D3-4E2D-0AFB62C5CE6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1C2C2D2-AAE9-F762-BF2A-CA9E9E92E6E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05D434-3E36-CE00-4217-991F3EFDCEF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FA5742-F587-BE9E-616A-5590971AED5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10EAF5-F843-0364-9101-CCF86F5ECB5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27304AA-5EA5-E5E1-CA7B-FB1C226867B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3FCE2D9-AD6B-3379-163C-873A8E52342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2DBA99E-3583-9FB3-730D-736D2B7FA0B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AC12A7C-04E2-0BFB-1C58-D8988116305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2C826FB-AC62-53D2-0198-91547E77BCC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A5C1D74-EBD5-B9D3-76A8-14A760A0C5F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3FE4BB7-7732-A1C1-03B9-A635B1862FD0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7924AB5-31F4-091F-F771-8EA4E63D1C77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014510E-9691-9A1B-D29F-4C5D265A6A0B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FC34F4C-3C38-26CC-E2AD-C60A42CF2A2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90A03E5-53CF-F109-A0C8-3226A87DCE2E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7B27BC4-94D6-E2A1-FB1B-8878EE136C30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3745AB8-84F7-8A41-AC9C-3A4BA4A40830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4237230-9FB7-7F27-5B58-F8F78F34B7A2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52ACAE8-7725-C533-98CA-E66D0D37B515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CB51FB5-E769-8518-8E6A-7A4067E967D8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32CF87-A7D0-5809-D9D3-C8BCCFA1CC4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DBDEFF4-3751-F6E6-53DD-6D1A1B559A21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284E8C5D-A26E-A485-679D-734DCFA474E6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D14240F-C76E-A313-7F35-5CE1ABCFDD82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FB10C66-4DCC-14F9-62DD-74F4994606AE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82F86E2-F0DA-73CB-E7FE-16B57FA16886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1F6FFE0-CCB0-AC99-D070-4E2B7F54AEFA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B024588-E59B-305F-6390-33D558AA6875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758313C-5E50-BC03-AB85-988FC34291F8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9B452F0-02EF-23E4-B4F3-AB16220D6837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79B6152-DC78-0B60-A822-5CCD81BB1B3D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E855954-57E6-7AC8-3457-DC7E5FA28B8E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16FCC90-68A8-E396-2FDD-24EDB786047F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EDA6248-9E2D-2AAA-250F-7FE2DBF29F4E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475A8CA-7D8F-9B0F-5ACD-7B523D1B957A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3B7683E-ED6A-C67C-4173-6A2FEE1893D1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754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E828DEC0-C51B-4AD5-B1AB-99107391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76FEC70A-5DA6-5DA1-734E-75A347EFAF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Hand Signal</a:t>
            </a:r>
            <a:endParaRPr/>
          </a:p>
        </p:txBody>
      </p:sp>
      <p:sp>
        <p:nvSpPr>
          <p:cNvPr id="148" name="Google Shape;148;p22">
            <a:extLst>
              <a:ext uri="{FF2B5EF4-FFF2-40B4-BE49-F238E27FC236}">
                <a16:creationId xmlns:a16="http://schemas.microsoft.com/office/drawing/2014/main" id="{0758CBBD-DE12-20E2-40C0-51FD134E49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The referee… will visually countdown the last five seconds with a raised hand. </a:t>
            </a:r>
            <a:endParaRPr/>
          </a:p>
        </p:txBody>
      </p:sp>
      <p:pic>
        <p:nvPicPr>
          <p:cNvPr id="150" name="Google Shape;150;p22">
            <a:extLst>
              <a:ext uri="{FF2B5EF4-FFF2-40B4-BE49-F238E27FC236}">
                <a16:creationId xmlns:a16="http://schemas.microsoft.com/office/drawing/2014/main" id="{7C1E3E94-8E7D-2468-288B-4513AD74EC8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2675" y="2569125"/>
            <a:ext cx="5336424" cy="385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EE79F5-DCAE-9565-4739-2C239DDC6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677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8AD43483-4C69-B8CB-0CA5-B61123816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562F9432-F6AC-646E-7497-AD4A1AFFED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C107B6A9-DEA5-561A-2477-287C5E5AC7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49044" y="1184431"/>
            <a:ext cx="2548467" cy="55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2400" b="1" u="sng" dirty="0"/>
              <a:t>First Impression</a:t>
            </a:r>
            <a:endParaRPr sz="2400" b="1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813F37-D8A6-6597-A528-55B8FAC46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275" y="2169740"/>
            <a:ext cx="8355379" cy="41068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8414F6-40F4-F6F1-48AF-1ADE4FEF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170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AA390CF3-8DC1-6B89-3081-8120358A2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C686A145-D553-6976-7AEF-C07F3DA1A6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2AD6A322-1DCC-4F30-C70E-24117BD27D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49044" y="1184431"/>
            <a:ext cx="2548467" cy="55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2400" b="1" u="sng" dirty="0"/>
              <a:t>First Impression</a:t>
            </a:r>
            <a:endParaRPr sz="2400" b="1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98D6FC-59EB-4C3D-9DF2-03A06E577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762" y="1690825"/>
            <a:ext cx="3291483" cy="5067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073D1A-B519-51D6-4AB0-40A87FC6D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816" y="1690825"/>
            <a:ext cx="3069082" cy="49727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1F51C5-A0B3-D669-5D91-ACFD990ED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412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A9D64A39-96D4-2B8D-2C1C-4849CB6A8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ABC6797E-285A-BF7E-C604-853CD4036E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B15A05C0-D0A6-9107-4200-0F5E4128F0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49044" y="1184431"/>
            <a:ext cx="2548467" cy="55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2400" b="1" u="sng" dirty="0"/>
              <a:t>First Impression</a:t>
            </a:r>
            <a:endParaRPr sz="2400" b="1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C2FFAA-366C-80C2-1A98-C9C1A54F1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99" y="1544068"/>
            <a:ext cx="3361846" cy="5167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0FBACD-9EBF-15BD-D2B8-A5CB20DB9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865" y="1544068"/>
            <a:ext cx="3331624" cy="51172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F72B60-78B9-BF33-D6D7-F6BB34DB3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0305" y="1544068"/>
            <a:ext cx="3239251" cy="51172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74385B-39CE-04D4-E77B-8968935549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131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A759ED79-9649-1B6D-C07B-A0C2DDF79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4EF390ED-EFEE-F0B1-CAC4-23490E8694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5B358876-ED64-6240-70F1-D567C57F9B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49044" y="1184431"/>
            <a:ext cx="2548467" cy="55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2400" b="1" u="sng" dirty="0"/>
              <a:t>First Impression</a:t>
            </a:r>
            <a:endParaRPr sz="2400" b="1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B4A7C1-FFEF-5998-845B-E345189C5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740762"/>
            <a:ext cx="3425823" cy="5242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97AE95-F963-657E-D699-FBE1594DB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361" y="1740762"/>
            <a:ext cx="3212594" cy="50664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9B1CDD-B40A-ECEE-E7BC-DDF0C7FAD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1837" y="365125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536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D651662E-F856-F5D8-DEB3-8A9E50BA4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BE99D04D-5C27-F0DF-1470-81BD72C588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0A523384-121F-C9CF-9543-53EE4841CC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49044" y="1184431"/>
            <a:ext cx="2548467" cy="55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2400" b="1" u="sng" dirty="0"/>
              <a:t>First Impression</a:t>
            </a:r>
            <a:endParaRPr sz="2400" b="1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44C7DE-2017-AFC2-BF1E-BA973D188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48119"/>
            <a:ext cx="3383844" cy="52775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3515FB-AAA1-FF6A-E1EE-41A6523CB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900" y="1648119"/>
            <a:ext cx="3383843" cy="52775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257FAB-6138-2739-A93F-F670D976C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276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296AFAA7-D567-BBDF-9C62-6B36DF700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489B94A9-7E2B-F91C-5B97-26850FB72F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51CC6BB4-18D3-76C5-5F35-779A20F780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49044" y="1184431"/>
            <a:ext cx="2548467" cy="55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2400" b="1" u="sng" dirty="0"/>
              <a:t>First Impression</a:t>
            </a:r>
            <a:endParaRPr sz="2400" b="1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53D6D4-0B63-FFF4-BB3E-26B92C4E8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89" y="1662171"/>
            <a:ext cx="3403634" cy="5167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09B31F-9FD2-103B-B252-533C91BA9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355" y="1687139"/>
            <a:ext cx="3222582" cy="51172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F83111-D51D-E252-1D9D-6AEF6D2BD6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79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97599716-6216-EB3F-0E7A-C149DFFAB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EEB5A6EB-839C-0A5C-6546-306C03ACDE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0D87F-8D72-09A8-D7BD-DAC2B1E19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9DB0D06A-59B4-2FD9-83D5-C0E16517958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9BD983-B289-1A03-94C8-D3598EA0C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6CE8C5-BCCF-50E1-62A5-318FF42C8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9F7901-46A1-6A9D-7BAE-B4728E817F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674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8886F81D-8E2C-EA89-A8BA-CD906BA43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311FBF40-BD4B-31D6-F394-97A59390C7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13F46794-617A-6EA5-4562-EC608B8626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/>
              <a:t>IFAB Laws of The Game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The IFAB web site is a great resource for referees.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4400"/>
              <a:buNone/>
            </a:pPr>
            <a:r>
              <a:rPr lang="en-US" sz="4400" b="1" dirty="0">
                <a:solidFill>
                  <a:srgbClr val="FF0000"/>
                </a:solidFill>
              </a:rPr>
              <a:t>www.theifab.com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Get your phone out, go there and bookmark the page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01E6E7-E00B-614C-9BD9-4CE02A239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326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791D485D-98A2-F3E8-B834-FCEF93610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23A3680B-AD62-AB23-C251-BFC7C92412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FEDCD72E-52B6-3673-B869-5DAD02498D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20800"/>
            <a:ext cx="10515600" cy="536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u="sng" dirty="0"/>
              <a:t>WSROREF.com Website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en-US" sz="2200" u="sng" dirty="0"/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LAWS OF THE GAME 26-2027 (English)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u="sng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Changes to the LOTG 26-2027 (IFAB Full Presentation)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Changes to the LAWS OF THE GAME (26-2027 IFAB Pdf 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Time Limited Substitutions Protocol (2026-27 IFAB PDF)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Throw-In and Goal Kick Countdown Protocol (2026-27 IFAB PDF)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Off-Field Treatment and Assessment Protocol (2026-27 IFAB PDF)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IFAB Documents and Circulars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GoalKeeper</a:t>
            </a:r>
            <a:r>
              <a:rPr lang="en-US" dirty="0">
                <a:solidFill>
                  <a:schemeClr val="tx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controlling the ball with their Hands (2025-26 IFAB Protocol)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Circular 31 – Double touch on Penalty kick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Only the Captain Guidelines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Permanent Concussion Substitutes Protocol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4CFA0E-F462-E70F-FBC5-48F2F0BA87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701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82C25C0B-6BC6-1A1F-07C7-503B45C49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>
            <a:extLst>
              <a:ext uri="{FF2B5EF4-FFF2-40B4-BE49-F238E27FC236}">
                <a16:creationId xmlns:a16="http://schemas.microsoft.com/office/drawing/2014/main" id="{37309A44-B434-C195-527F-E06E7D3289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56" name="Google Shape;156;p23">
            <a:extLst>
              <a:ext uri="{FF2B5EF4-FFF2-40B4-BE49-F238E27FC236}">
                <a16:creationId xmlns:a16="http://schemas.microsoft.com/office/drawing/2014/main" id="{A82B7824-4362-B3CF-40C1-D1D1630AA9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20800"/>
            <a:ext cx="10515600" cy="536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/>
              <a:t>Issues brought up by the leagues:</a:t>
            </a:r>
          </a:p>
          <a:p>
            <a:pPr marL="114300" lvl="0" indent="0">
              <a:buNone/>
            </a:pPr>
            <a:r>
              <a:rPr lang="en-US" dirty="0"/>
              <a:t>			</a:t>
            </a:r>
            <a:endParaRPr lang="en-US" sz="2400" dirty="0"/>
          </a:p>
          <a:p>
            <a:pPr lvl="1"/>
            <a:r>
              <a:rPr lang="en-US" dirty="0"/>
              <a:t>A/R priorities and positioning</a:t>
            </a:r>
            <a:endParaRPr lang="en-US" sz="2000" dirty="0"/>
          </a:p>
          <a:p>
            <a:pPr lvl="1"/>
            <a:r>
              <a:rPr lang="en-US" dirty="0"/>
              <a:t>Late Hits</a:t>
            </a:r>
            <a:endParaRPr lang="en-US" sz="2000" dirty="0"/>
          </a:p>
          <a:p>
            <a:pPr lvl="1"/>
            <a:r>
              <a:rPr lang="en-US" dirty="0"/>
              <a:t>Match Critical Incidents</a:t>
            </a:r>
            <a:endParaRPr lang="en-US" sz="2000" dirty="0"/>
          </a:p>
          <a:p>
            <a:pPr lvl="1"/>
            <a:r>
              <a:rPr lang="en-US" dirty="0"/>
              <a:t>First Impressions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46B0A1-922A-4019-9377-362A02160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470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61">
          <a:extLst>
            <a:ext uri="{FF2B5EF4-FFF2-40B4-BE49-F238E27FC236}">
              <a16:creationId xmlns:a16="http://schemas.microsoft.com/office/drawing/2014/main" id="{F48DDD61-36AC-A031-10E4-8AE7612CF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>
            <a:extLst>
              <a:ext uri="{FF2B5EF4-FFF2-40B4-BE49-F238E27FC236}">
                <a16:creationId xmlns:a16="http://schemas.microsoft.com/office/drawing/2014/main" id="{C4060089-2EF4-D66A-E796-C61D1BE172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63" name="Google Shape;163;p24">
            <a:extLst>
              <a:ext uri="{FF2B5EF4-FFF2-40B4-BE49-F238E27FC236}">
                <a16:creationId xmlns:a16="http://schemas.microsoft.com/office/drawing/2014/main" id="{9F2277AB-F30D-BAF9-9976-54C7DE7C72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600"/>
              <a:t>Questions?</a:t>
            </a:r>
            <a:endParaRPr sz="4600"/>
          </a:p>
          <a:p>
            <a:pPr marL="274320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600"/>
              <a:t>Issues?</a:t>
            </a:r>
            <a:endParaRPr sz="4600"/>
          </a:p>
          <a:p>
            <a:pPr marL="502920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600"/>
              <a:t>Problems?</a:t>
            </a:r>
            <a:endParaRPr sz="4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B763FF-0244-12AD-B074-A4B6DA428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564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503350" y="364263"/>
            <a:ext cx="9738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WSRO Pre-season Meeting</a:t>
            </a:r>
            <a:endParaRPr dirty="0"/>
          </a:p>
        </p:txBody>
      </p:sp>
      <p:sp>
        <p:nvSpPr>
          <p:cNvPr id="170" name="Google Shape;170;p25"/>
          <p:cNvSpPr txBox="1">
            <a:spLocks noGrp="1"/>
          </p:cNvSpPr>
          <p:nvPr>
            <p:ph type="body" idx="1"/>
          </p:nvPr>
        </p:nvSpPr>
        <p:spPr>
          <a:xfrm>
            <a:off x="749948" y="1790700"/>
            <a:ext cx="85515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600"/>
              <a:t>THANK YOU, </a:t>
            </a:r>
            <a:endParaRPr sz="3600"/>
          </a:p>
          <a:p>
            <a:pPr marL="45720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6000"/>
              <a:t>THE END</a:t>
            </a:r>
            <a:endParaRPr sz="60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504510-C563-5CFD-CE18-532BC7204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587" y="288136"/>
            <a:ext cx="1591813" cy="15918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0AF53A37-B24E-7502-BF11-F89E30BF2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550E9FB7-3AC1-097D-C68F-C4AE66295D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B3551E-9340-8F9D-65B2-D09D8186F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ACC021EF-5EFB-4327-08B8-83B577EA4DA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2FA77B-7406-2EC4-F76B-3194A89B6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FA8B96-18E4-F942-027C-9A2B691BCA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F472E5-5BF9-1C6E-0E0A-678CD48ED7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F26F61-1CF0-3973-E419-0F2163D076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76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58560C48-983F-9D28-E1E5-DBD090E7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FA3BD84F-49E0-BA78-7A01-FC517C0146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D18AE6-A634-C7A9-4AF1-3FCB20B5E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FD85ECD2-CD5D-D23D-D722-E2A1DFAB2FB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1B0E49-1276-7733-7A6C-88A34C0BD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8A8386-7B9D-191F-BFA8-1996C537C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979D61-EC57-CA8B-C646-E1B9C653AB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7A8674-6DB1-9394-3F53-B49D27A19C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57386E-5CF7-0F2D-9011-61C4A5F453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23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46">
          <a:extLst>
            <a:ext uri="{FF2B5EF4-FFF2-40B4-BE49-F238E27FC236}">
              <a16:creationId xmlns:a16="http://schemas.microsoft.com/office/drawing/2014/main" id="{E7C4E88E-F640-4477-3460-EF496430E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>
            <a:extLst>
              <a:ext uri="{FF2B5EF4-FFF2-40B4-BE49-F238E27FC236}">
                <a16:creationId xmlns:a16="http://schemas.microsoft.com/office/drawing/2014/main" id="{E5F3C915-19FA-2102-1B5B-01264D0B6D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Law Changes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E1B708-29B4-0C06-4848-58BA3B25D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  <p:pic>
        <p:nvPicPr>
          <p:cNvPr id="149" name="Google Shape;149;p22">
            <a:extLst>
              <a:ext uri="{FF2B5EF4-FFF2-40B4-BE49-F238E27FC236}">
                <a16:creationId xmlns:a16="http://schemas.microsoft.com/office/drawing/2014/main" id="{86F50730-B159-B67C-1B32-BF1AFED879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4654" y="263524"/>
            <a:ext cx="166254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A78955-E005-EC9F-4D4F-732443863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9C1A18-95DF-683F-10DB-FB82D84220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6F7769-B881-417E-F555-996F3576AC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74AFC1-5EE4-9749-9339-C5D177F993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C68C7F-727F-A9AA-F384-D9E6A566F9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2225"/>
            <a:ext cx="12192000" cy="6813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2909B1-FCAB-DDBC-995C-F3475E9E86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EA3C56-9CC1-E93E-9823-EF16F019C0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94" y="0"/>
            <a:ext cx="12147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02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389</Words>
  <Application>Microsoft Office PowerPoint</Application>
  <PresentationFormat>Widescreen</PresentationFormat>
  <Paragraphs>123</Paragraphs>
  <Slides>64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7" baseType="lpstr">
      <vt:lpstr>Arial</vt:lpstr>
      <vt:lpstr>Calibri</vt:lpstr>
      <vt:lpstr>Office Theme</vt:lpstr>
      <vt:lpstr>Westchester Soccer Referees Organization  August 2026 Pre-Season Meeting</vt:lpstr>
      <vt:lpstr>WSRO Pre-Season Meeting Agenda</vt:lpstr>
      <vt:lpstr>WSRO Pre-Season Meeting - Elections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Law Changes</vt:lpstr>
      <vt:lpstr>Hand Signal</vt:lpstr>
      <vt:lpstr>WSRO Pre-Season Meeting</vt:lpstr>
      <vt:lpstr>WSRO Pre-Season Meeting</vt:lpstr>
      <vt:lpstr>WSRO Pre-Season Meeting</vt:lpstr>
      <vt:lpstr>WSRO Pre-Season Meeting</vt:lpstr>
      <vt:lpstr>WSRO Pre-Season Meeting</vt:lpstr>
      <vt:lpstr>WSRO Pre-Season Meeting</vt:lpstr>
      <vt:lpstr>WSRO Pre-Season Meeting</vt:lpstr>
      <vt:lpstr>WSRO Pre-Season Meeting</vt:lpstr>
      <vt:lpstr>WSRO Pre-Season Meeting</vt:lpstr>
      <vt:lpstr>WSRO Pre-season Meeting</vt:lpstr>
      <vt:lpstr>WSRO Pre-season Meeting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Piero Olcese</dc:creator>
  <cp:lastModifiedBy>Piero Olcese</cp:lastModifiedBy>
  <cp:revision>15</cp:revision>
  <dcterms:modified xsi:type="dcterms:W3CDTF">2026-08-23T14:43:38Z</dcterms:modified>
</cp:coreProperties>
</file>